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64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18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08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7702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097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1199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45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445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73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2427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106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E5A43-64DE-4F71-9A54-3195A2D00283}" type="datetimeFigureOut">
              <a:rPr lang="en-IN" smtClean="0"/>
              <a:t>29-01-2014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F2052-8F6E-4EFA-BC3F-029EB9B0B7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891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3488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sz="5300" dirty="0" smtClean="0">
                <a:solidFill>
                  <a:srgbClr val="FFFF00"/>
                </a:solidFill>
              </a:rPr>
              <a:t>Basics of</a:t>
            </a:r>
            <a:r>
              <a:rPr lang="en-IN" dirty="0" smtClean="0">
                <a:solidFill>
                  <a:srgbClr val="FFFF00"/>
                </a:solidFill>
              </a:rPr>
              <a:t/>
            </a:r>
            <a:br>
              <a:rPr lang="en-IN" dirty="0" smtClean="0">
                <a:solidFill>
                  <a:srgbClr val="FFFF00"/>
                </a:solidFill>
              </a:rPr>
            </a:br>
            <a:r>
              <a:rPr lang="en-IN" sz="8800" b="1" dirty="0" smtClean="0">
                <a:solidFill>
                  <a:srgbClr val="00FF00"/>
                </a:solidFill>
                <a:latin typeface="Berlin Sans FB Demi" pitchFamily="34" charset="0"/>
              </a:rPr>
              <a:t>Blogging</a:t>
            </a:r>
            <a:endParaRPr lang="en-IN" sz="8800" b="1" dirty="0">
              <a:solidFill>
                <a:srgbClr val="00FF00"/>
              </a:solidFill>
              <a:latin typeface="Berlin Sans FB Dem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5778261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</a:rPr>
              <a:t>By  </a:t>
            </a:r>
            <a:r>
              <a:rPr lang="en-IN" sz="3200" dirty="0" err="1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Darshan</a:t>
            </a:r>
            <a:r>
              <a:rPr lang="en-IN" sz="3200" dirty="0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 </a:t>
            </a:r>
            <a:r>
              <a:rPr lang="en-IN" sz="3200" dirty="0" err="1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Gajara</a:t>
            </a:r>
            <a:endParaRPr lang="en-IN" sz="3200" dirty="0" smtClean="0">
              <a:solidFill>
                <a:srgbClr val="FFFF00"/>
              </a:solidFill>
              <a:latin typeface="Adobe Gothic Std B" pitchFamily="34" charset="-128"/>
              <a:ea typeface="Adobe Gothic Std B" pitchFamily="34" charset="-128"/>
            </a:endParaRPr>
          </a:p>
          <a:p>
            <a:r>
              <a:rPr lang="en-IN" sz="2400" dirty="0" smtClean="0">
                <a:solidFill>
                  <a:srgbClr val="00FF00"/>
                </a:solidFill>
                <a:latin typeface="Berlin Sans FB Demi" pitchFamily="34" charset="0"/>
              </a:rPr>
              <a:t>www.darshangajara.wordpress.com</a:t>
            </a:r>
            <a:endParaRPr lang="en-IN" sz="2400" dirty="0">
              <a:solidFill>
                <a:srgbClr val="00FF00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38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What is Blogging?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751982"/>
            <a:ext cx="74168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IN" sz="4400" dirty="0" smtClean="0">
                <a:solidFill>
                  <a:srgbClr val="00FF00"/>
                </a:solidFill>
                <a:latin typeface="Bernard MT Condensed" pitchFamily="18" charset="0"/>
              </a:rPr>
              <a:t>Web Log = Blog</a:t>
            </a:r>
          </a:p>
          <a:p>
            <a:pPr marL="571500" indent="-571500">
              <a:buFont typeface="Wingdings" pitchFamily="2" charset="2"/>
              <a:buChar char="Ø"/>
            </a:pPr>
            <a:endParaRPr lang="en-IN" sz="4400" dirty="0" smtClean="0">
              <a:solidFill>
                <a:srgbClr val="00FF00"/>
              </a:solidFill>
              <a:latin typeface="Bernard MT Condensed" pitchFamily="18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IN" sz="4400" dirty="0" smtClean="0">
                <a:solidFill>
                  <a:srgbClr val="00FF00"/>
                </a:solidFill>
                <a:latin typeface="Bernard MT Condensed" pitchFamily="18" charset="0"/>
              </a:rPr>
              <a:t>Getting yourself Online</a:t>
            </a:r>
          </a:p>
          <a:p>
            <a:pPr marL="571500" indent="-571500">
              <a:buFont typeface="Wingdings" pitchFamily="2" charset="2"/>
              <a:buChar char="Ø"/>
            </a:pPr>
            <a:endParaRPr lang="en-IN" sz="4400" dirty="0" smtClean="0">
              <a:solidFill>
                <a:srgbClr val="00FF00"/>
              </a:solidFill>
              <a:latin typeface="Bernard MT Condensed" pitchFamily="18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IN" sz="4400" dirty="0" smtClean="0">
                <a:solidFill>
                  <a:srgbClr val="00FF00"/>
                </a:solidFill>
                <a:latin typeface="Bernard MT Condensed" pitchFamily="18" charset="0"/>
              </a:rPr>
              <a:t>Arts, Photography, Articles, Poems, Tech, </a:t>
            </a:r>
            <a:r>
              <a:rPr lang="en-IN" sz="4400" dirty="0" err="1" smtClean="0">
                <a:solidFill>
                  <a:srgbClr val="00FF00"/>
                </a:solidFill>
                <a:latin typeface="Bernard MT Condensed" pitchFamily="18" charset="0"/>
              </a:rPr>
              <a:t>etc</a:t>
            </a:r>
            <a:endParaRPr lang="en-IN" sz="4400" dirty="0">
              <a:solidFill>
                <a:srgbClr val="00FF00"/>
              </a:solidFill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0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Why to Blog?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3600" dirty="0" smtClean="0">
                <a:solidFill>
                  <a:srgbClr val="00FF00"/>
                </a:solidFill>
                <a:latin typeface="Bernard MT Condensed" pitchFamily="18" charset="0"/>
              </a:rPr>
              <a:t>Sharing your thoughts</a:t>
            </a:r>
          </a:p>
          <a:p>
            <a:pPr>
              <a:buFont typeface="Wingdings" pitchFamily="2" charset="2"/>
              <a:buChar char="Ø"/>
            </a:pPr>
            <a:endParaRPr lang="en-IN" sz="3600" dirty="0">
              <a:solidFill>
                <a:srgbClr val="00FF00"/>
              </a:solidFill>
              <a:latin typeface="Bernard MT Condensed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3600" dirty="0" smtClean="0">
                <a:solidFill>
                  <a:srgbClr val="00FF00"/>
                </a:solidFill>
                <a:latin typeface="Bernard MT Condensed" pitchFamily="18" charset="0"/>
              </a:rPr>
              <a:t>Influencing others</a:t>
            </a:r>
          </a:p>
          <a:p>
            <a:pPr>
              <a:buFont typeface="Wingdings" pitchFamily="2" charset="2"/>
              <a:buChar char="Ø"/>
            </a:pPr>
            <a:endParaRPr lang="en-IN" sz="3600" dirty="0">
              <a:solidFill>
                <a:srgbClr val="00FF00"/>
              </a:solidFill>
              <a:latin typeface="Bernard MT Condensed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3600" dirty="0" smtClean="0">
                <a:solidFill>
                  <a:srgbClr val="00FF00"/>
                </a:solidFill>
                <a:latin typeface="Bernard MT Condensed" pitchFamily="18" charset="0"/>
              </a:rPr>
              <a:t>Write and Earn</a:t>
            </a:r>
          </a:p>
          <a:p>
            <a:pPr>
              <a:buFont typeface="Wingdings" pitchFamily="2" charset="2"/>
              <a:buChar char="Ø"/>
            </a:pPr>
            <a:endParaRPr lang="en-IN" sz="3600" dirty="0">
              <a:solidFill>
                <a:srgbClr val="00FF00"/>
              </a:solidFill>
              <a:latin typeface="Bernard MT Condensed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3600" dirty="0" smtClean="0">
                <a:solidFill>
                  <a:srgbClr val="00FF00"/>
                </a:solidFill>
                <a:latin typeface="Bernard MT Condensed" pitchFamily="18" charset="0"/>
              </a:rPr>
              <a:t>Create your Identity without anybody’s reference</a:t>
            </a:r>
          </a:p>
        </p:txBody>
      </p:sp>
    </p:spTree>
    <p:extLst>
      <p:ext uri="{BB962C8B-B14F-4D97-AF65-F5344CB8AC3E}">
        <p14:creationId xmlns:p14="http://schemas.microsoft.com/office/powerpoint/2010/main" val="87843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Write and Earn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Advertisements</a:t>
            </a:r>
          </a:p>
          <a:p>
            <a:pPr>
              <a:buFont typeface="Wingdings" pitchFamily="2" charset="2"/>
              <a:buChar char="Ø"/>
            </a:pPr>
            <a:endParaRPr lang="en-IN" sz="4000" dirty="0">
              <a:solidFill>
                <a:srgbClr val="00FF00"/>
              </a:solidFill>
              <a:latin typeface="Bernard MT Condensed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Sponsored Articles</a:t>
            </a:r>
          </a:p>
          <a:p>
            <a:pPr>
              <a:buFont typeface="Wingdings" pitchFamily="2" charset="2"/>
              <a:buChar char="Ø"/>
            </a:pPr>
            <a:endParaRPr lang="en-IN" sz="4000" dirty="0">
              <a:solidFill>
                <a:srgbClr val="00FF00"/>
              </a:solidFill>
              <a:latin typeface="Bernard MT Condensed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Business Publicity</a:t>
            </a:r>
          </a:p>
          <a:p>
            <a:pPr>
              <a:buFont typeface="Wingdings" pitchFamily="2" charset="2"/>
              <a:buChar char="Ø"/>
            </a:pPr>
            <a:endParaRPr lang="en-IN" dirty="0">
              <a:solidFill>
                <a:srgbClr val="00FF00"/>
              </a:solidFill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40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Blog Service Providers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rgbClr val="00FF00"/>
                </a:solidFill>
                <a:latin typeface="Bernard MT Condensed" pitchFamily="18" charset="0"/>
              </a:rPr>
              <a:t>WordPress.com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rgbClr val="00FF00"/>
                </a:solidFill>
                <a:latin typeface="Bernard MT Condensed" pitchFamily="18" charset="0"/>
              </a:rPr>
              <a:t>WordPress.org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rgbClr val="00FF00"/>
                </a:solidFill>
                <a:latin typeface="Bernard MT Condensed" pitchFamily="18" charset="0"/>
              </a:rPr>
              <a:t>Blogger from Google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rgbClr val="00FF00"/>
                </a:solidFill>
                <a:latin typeface="Bernard MT Condensed" pitchFamily="18" charset="0"/>
              </a:rPr>
              <a:t>Tumblr.com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rgbClr val="00FF00"/>
                </a:solidFill>
                <a:latin typeface="Bernard MT Condensed" pitchFamily="18" charset="0"/>
              </a:rPr>
              <a:t>Dreamincode.net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rgbClr val="00FF00"/>
                </a:solidFill>
                <a:latin typeface="Bernard MT Condensed" pitchFamily="18" charset="0"/>
              </a:rPr>
              <a:t>Google up for the rest, there are endless Blog Service Providers</a:t>
            </a:r>
          </a:p>
          <a:p>
            <a:pPr>
              <a:buFont typeface="Wingdings" pitchFamily="2" charset="2"/>
              <a:buChar char="Ø"/>
            </a:pPr>
            <a:endParaRPr lang="en-IN" dirty="0">
              <a:solidFill>
                <a:srgbClr val="00FF00"/>
              </a:solidFill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Technical Aspects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Content Management Systems (CMS)</a:t>
            </a:r>
          </a:p>
          <a:p>
            <a:pPr>
              <a:buFont typeface="Wingdings" pitchFamily="2" charset="2"/>
              <a:buChar char="Ø"/>
            </a:pP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Readymade Templates</a:t>
            </a:r>
          </a:p>
          <a:p>
            <a:pPr>
              <a:buFont typeface="Wingdings" pitchFamily="2" charset="2"/>
              <a:buChar char="Ø"/>
            </a:pP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Coding using HTML, CSS, </a:t>
            </a:r>
            <a:r>
              <a:rPr lang="en-IN" sz="4000" dirty="0" err="1" smtClean="0">
                <a:solidFill>
                  <a:srgbClr val="00FF00"/>
                </a:solidFill>
                <a:latin typeface="Bernard MT Condensed" pitchFamily="18" charset="0"/>
              </a:rPr>
              <a:t>Scipts</a:t>
            </a: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, </a:t>
            </a:r>
            <a:r>
              <a:rPr lang="en-IN" sz="4000" dirty="0" err="1" smtClean="0">
                <a:solidFill>
                  <a:srgbClr val="00FF00"/>
                </a:solidFill>
                <a:latin typeface="Bernard MT Condensed" pitchFamily="18" charset="0"/>
              </a:rPr>
              <a:t>etc</a:t>
            </a:r>
            <a:endParaRPr lang="en-IN" sz="4000" dirty="0" smtClean="0">
              <a:solidFill>
                <a:srgbClr val="00FF00"/>
              </a:solidFill>
              <a:latin typeface="Bernard MT Condensed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Web Builders like </a:t>
            </a:r>
            <a:r>
              <a:rPr lang="en-IN" sz="4000" dirty="0" err="1" smtClean="0">
                <a:solidFill>
                  <a:srgbClr val="00FF00"/>
                </a:solidFill>
                <a:latin typeface="Bernard MT Condensed" pitchFamily="18" charset="0"/>
              </a:rPr>
              <a:t>Magento</a:t>
            </a:r>
            <a:r>
              <a:rPr lang="en-IN" sz="4000" dirty="0" smtClean="0">
                <a:solidFill>
                  <a:srgbClr val="00FF00"/>
                </a:solidFill>
                <a:latin typeface="Bernard MT Condensed" pitchFamily="18" charset="0"/>
              </a:rPr>
              <a:t>, Adobe Muse, Google Web Developer (Beta Version)</a:t>
            </a:r>
            <a:endParaRPr lang="en-IN" sz="4000" dirty="0">
              <a:solidFill>
                <a:srgbClr val="00FF00"/>
              </a:solidFill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FF00"/>
                </a:solidFill>
              </a:rPr>
              <a:t>Top Bloggers in India</a:t>
            </a:r>
            <a:endParaRPr lang="en-IN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967187"/>
              </p:ext>
            </p:extLst>
          </p:nvPr>
        </p:nvGraphicFramePr>
        <p:xfrm>
          <a:off x="467544" y="1988840"/>
          <a:ext cx="8229600" cy="3230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76064"/>
                <a:gridCol w="4032448"/>
                <a:gridCol w="3621088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Sr</a:t>
                      </a:r>
                      <a:endParaRPr lang="en-IN" dirty="0" smtClean="0"/>
                    </a:p>
                    <a:p>
                      <a:r>
                        <a:rPr lang="en-IN" dirty="0" smtClean="0"/>
                        <a:t>No.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 smtClean="0"/>
                        <a:t>Blogger</a:t>
                      </a:r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Estimated</a:t>
                      </a:r>
                      <a:r>
                        <a:rPr lang="en-IN" baseline="0" dirty="0" smtClean="0"/>
                        <a:t> Earnings/</a:t>
                      </a:r>
                    </a:p>
                    <a:p>
                      <a:pPr algn="ctr"/>
                      <a:r>
                        <a:rPr lang="en-IN" baseline="0" dirty="0" smtClean="0"/>
                        <a:t>Per month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1.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err="1" smtClean="0"/>
                        <a:t>Amit</a:t>
                      </a:r>
                      <a:r>
                        <a:rPr lang="en-IN" sz="2800" dirty="0" smtClean="0"/>
                        <a:t> </a:t>
                      </a:r>
                      <a:r>
                        <a:rPr lang="en-IN" sz="2800" dirty="0" err="1" smtClean="0"/>
                        <a:t>Agarwal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₹. 30,00,000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2.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err="1" smtClean="0"/>
                        <a:t>Amit</a:t>
                      </a:r>
                      <a:r>
                        <a:rPr lang="en-IN" sz="2800" dirty="0" smtClean="0"/>
                        <a:t> </a:t>
                      </a:r>
                      <a:r>
                        <a:rPr lang="en-IN" sz="2800" dirty="0" err="1" smtClean="0"/>
                        <a:t>Bhawani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₹.</a:t>
                      </a:r>
                      <a:r>
                        <a:rPr lang="en-IN" sz="2800" baseline="0" dirty="0" smtClean="0"/>
                        <a:t> 7,00,000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3.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Harsh </a:t>
                      </a:r>
                      <a:r>
                        <a:rPr lang="en-IN" sz="2800" dirty="0" err="1" smtClean="0"/>
                        <a:t>Agarwal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₹. 3,50,000 - 4,50,000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4.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err="1" smtClean="0"/>
                        <a:t>Srinivas</a:t>
                      </a:r>
                      <a:r>
                        <a:rPr lang="en-IN" sz="2800" dirty="0" smtClean="0"/>
                        <a:t> </a:t>
                      </a:r>
                      <a:r>
                        <a:rPr lang="en-IN" sz="2800" dirty="0" err="1" smtClean="0"/>
                        <a:t>Tamada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₹. 2,00,000 – 3,50,000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5.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S. </a:t>
                      </a:r>
                      <a:r>
                        <a:rPr lang="en-IN" sz="2800" dirty="0" err="1" smtClean="0"/>
                        <a:t>Pradeep</a:t>
                      </a:r>
                      <a:r>
                        <a:rPr lang="en-IN" sz="2800" dirty="0" smtClean="0"/>
                        <a:t> Kumar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smtClean="0"/>
                        <a:t>₹. 3,00,000 – 3,50,000</a:t>
                      </a:r>
                      <a:endParaRPr lang="en-IN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06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FF00"/>
                </a:solidFill>
              </a:rPr>
              <a:t>www.darshangajara.wordpress.com</a:t>
            </a:r>
            <a:endParaRPr lang="en-IN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4782"/>
            <a:ext cx="8652842" cy="539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4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903642">
            <a:off x="1954314" y="1930613"/>
            <a:ext cx="45259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>
                  <a:noFill/>
                </a:ln>
                <a:solidFill>
                  <a:srgbClr val="00FF00"/>
                </a:solidFill>
                <a:effectLst>
                  <a:reflection blurRad="12700" stA="50000" endPos="50000" dist="5000" dir="5400000" sy="-100000" rotWithShape="0"/>
                </a:effectLst>
              </a:rPr>
              <a:t>Thanks a ton</a:t>
            </a:r>
            <a:endParaRPr lang="en-US" sz="5400" b="1" cap="all" spc="0" dirty="0">
              <a:ln w="0">
                <a:noFill/>
              </a:ln>
              <a:solidFill>
                <a:srgbClr val="00FF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779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170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Basics of Blogging</vt:lpstr>
      <vt:lpstr>What is Blogging?</vt:lpstr>
      <vt:lpstr>Why to Blog?</vt:lpstr>
      <vt:lpstr>Write and Earn</vt:lpstr>
      <vt:lpstr>Blog Service Providers</vt:lpstr>
      <vt:lpstr>Technical Aspects</vt:lpstr>
      <vt:lpstr>Top Bloggers in India</vt:lpstr>
      <vt:lpstr>www.darshangajara.wordpress.com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on  Blogging</dc:title>
  <dc:creator>Dan</dc:creator>
  <cp:lastModifiedBy>Dan</cp:lastModifiedBy>
  <cp:revision>9</cp:revision>
  <dcterms:created xsi:type="dcterms:W3CDTF">2014-01-19T11:33:55Z</dcterms:created>
  <dcterms:modified xsi:type="dcterms:W3CDTF">2014-01-29T17:39:16Z</dcterms:modified>
</cp:coreProperties>
</file>