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76" r:id="rId6"/>
    <p:sldId id="263" r:id="rId7"/>
    <p:sldId id="264" r:id="rId8"/>
    <p:sldId id="274" r:id="rId9"/>
    <p:sldId id="266" r:id="rId10"/>
    <p:sldId id="272" r:id="rId11"/>
    <p:sldId id="275" r:id="rId12"/>
    <p:sldId id="271" r:id="rId13"/>
    <p:sldId id="267" r:id="rId14"/>
    <p:sldId id="273" r:id="rId15"/>
    <p:sldId id="268" r:id="rId16"/>
    <p:sldId id="270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824" autoAdjust="0"/>
    <p:restoredTop sz="94713" autoAdjust="0"/>
  </p:normalViewPr>
  <p:slideViewPr>
    <p:cSldViewPr>
      <p:cViewPr>
        <p:scale>
          <a:sx n="75" d="100"/>
          <a:sy n="75" d="100"/>
        </p:scale>
        <p:origin x="-2664" y="-8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 lang="en-IN"/>
            </a:pPr>
            <a:r>
              <a:rPr lang="en-US" b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Usage in Home Environment</a:t>
            </a:r>
          </a:p>
        </c:rich>
      </c:tx>
      <c:layout>
        <c:manualLayout>
          <c:xMode val="edge"/>
          <c:yMode val="edge"/>
          <c:x val="0.21309101765123004"/>
          <c:y val="0.87500000000000144"/>
        </c:manualLayout>
      </c:layout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9.0675684770173071E-2"/>
          <c:y val="0.11327489724161854"/>
          <c:w val="0.71390605020526277"/>
          <c:h val="0.69823007973060003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Usage in Home Environment</c:v>
                </c:pt>
              </c:strCache>
            </c:strRef>
          </c:tx>
          <c:explosion val="30"/>
          <c:dPt>
            <c:idx val="0"/>
            <c:explosion val="4"/>
          </c:dPt>
          <c:dLbls>
            <c:txPr>
              <a:bodyPr/>
              <a:lstStyle/>
              <a:p>
                <a:pPr>
                  <a:defRPr lang="en-IN"/>
                </a:pPr>
                <a:endParaRPr lang="en-US"/>
              </a:p>
            </c:txPr>
            <c:showPercent val="1"/>
          </c:dLbls>
          <c:cat>
            <c:strRef>
              <c:f>Sheet1!$A$2:$A$5</c:f>
              <c:strCache>
                <c:ptCount val="4"/>
                <c:pt idx="0">
                  <c:v>Windows</c:v>
                </c:pt>
                <c:pt idx="1">
                  <c:v>Mac</c:v>
                </c:pt>
                <c:pt idx="2">
                  <c:v>Linux</c:v>
                </c:pt>
                <c:pt idx="3">
                  <c:v>Others</c:v>
                </c:pt>
              </c:strCache>
            </c:strRef>
          </c:cat>
          <c:val>
            <c:numRef>
              <c:f>Sheet1!$B$2:$B$5</c:f>
              <c:numCache>
                <c:formatCode>0.00%</c:formatCode>
                <c:ptCount val="4"/>
                <c:pt idx="0">
                  <c:v>0.83500000000000063</c:v>
                </c:pt>
                <c:pt idx="1">
                  <c:v>8.7000000000000022E-2</c:v>
                </c:pt>
                <c:pt idx="2" formatCode="0%">
                  <c:v>5.0000000000000044E-2</c:v>
                </c:pt>
                <c:pt idx="3" formatCode="0%">
                  <c:v>2.8000000000000011E-2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ayout>
        <c:manualLayout>
          <c:xMode val="edge"/>
          <c:yMode val="edge"/>
          <c:x val="0.78145400094218986"/>
          <c:y val="0.42585507000304218"/>
          <c:w val="0.13948616999798105"/>
          <c:h val="0.25995203429759961"/>
        </c:manualLayout>
      </c:layout>
      <c:txPr>
        <a:bodyPr/>
        <a:lstStyle/>
        <a:p>
          <a:pPr>
            <a:defRPr lang="en-IN"/>
          </a:pPr>
          <a:endParaRPr lang="en-US"/>
        </a:p>
      </c:txPr>
    </c:legend>
    <c:plotVisOnly val="1"/>
  </c:chart>
  <c:spPr>
    <a:ln>
      <a:noFill/>
    </a:ln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 lang="en-IN"/>
            </a:pPr>
            <a:r>
              <a:rPr lang="en-US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Usage in Server Environment</a:t>
            </a:r>
          </a:p>
        </c:rich>
      </c:tx>
      <c:layout>
        <c:manualLayout>
          <c:xMode val="edge"/>
          <c:yMode val="edge"/>
          <c:x val="0.22800823843977391"/>
          <c:y val="0.86505808757819647"/>
        </c:manualLayout>
      </c:layout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9.8248881136347818E-2"/>
          <c:y val="0.10910979291127502"/>
          <c:w val="0.68905704259666445"/>
          <c:h val="0.67087796331088811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Usage in Server Environment</c:v>
                </c:pt>
              </c:strCache>
            </c:strRef>
          </c:tx>
          <c:explosion val="4"/>
          <c:dPt>
            <c:idx val="1"/>
            <c:explosion val="18"/>
          </c:dPt>
          <c:dPt>
            <c:idx val="2"/>
            <c:explosion val="12"/>
          </c:dPt>
          <c:dLbls>
            <c:txPr>
              <a:bodyPr/>
              <a:lstStyle/>
              <a:p>
                <a:pPr>
                  <a:defRPr lang="en-IN"/>
                </a:pPr>
                <a:endParaRPr lang="en-US"/>
              </a:p>
            </c:txPr>
            <c:showPercent val="1"/>
          </c:dLbls>
          <c:cat>
            <c:strRef>
              <c:f>Sheet1!$A$2:$A$5</c:f>
              <c:strCache>
                <c:ptCount val="4"/>
                <c:pt idx="0">
                  <c:v>Windows</c:v>
                </c:pt>
                <c:pt idx="1">
                  <c:v>Mac</c:v>
                </c:pt>
                <c:pt idx="2">
                  <c:v>Linux</c:v>
                </c:pt>
                <c:pt idx="3">
                  <c:v>Others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18.2</c:v>
                </c:pt>
                <c:pt idx="1">
                  <c:v>2.6</c:v>
                </c:pt>
                <c:pt idx="2">
                  <c:v>78.400000000000006</c:v>
                </c:pt>
                <c:pt idx="3">
                  <c:v>0.8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ayout/>
      <c:txPr>
        <a:bodyPr/>
        <a:lstStyle/>
        <a:p>
          <a:pPr>
            <a:defRPr lang="en-IN"/>
          </a:pPr>
          <a:endParaRPr lang="en-US"/>
        </a:p>
      </c:txPr>
    </c:legend>
    <c:plotVisOnly val="1"/>
  </c:chart>
  <c:spPr>
    <a:ln>
      <a:noFill/>
    </a:ln>
  </c:sp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17A5E6A-C65A-438A-8C52-7C2DFC966F72}" type="doc">
      <dgm:prSet loTypeId="urn:microsoft.com/office/officeart/2005/8/layout/hierarchy6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FA37AAB4-4C45-441D-9B80-978A804450A6}">
      <dgm:prSet phldrT="[Text]"/>
      <dgm:spPr/>
      <dgm:t>
        <a:bodyPr/>
        <a:lstStyle/>
        <a:p>
          <a:r>
            <a:rPr lang="en-US" dirty="0" smtClean="0">
              <a:latin typeface="Constantia" pitchFamily="18" charset="0"/>
            </a:rPr>
            <a:t>Operating System</a:t>
          </a:r>
          <a:endParaRPr lang="en-IN" dirty="0">
            <a:latin typeface="Constantia" pitchFamily="18" charset="0"/>
          </a:endParaRPr>
        </a:p>
      </dgm:t>
    </dgm:pt>
    <dgm:pt modelId="{A3B00D88-99C6-48A6-B136-DE68EA5B9F2D}" type="parTrans" cxnId="{C7AE9093-4DD7-4FB3-8E67-B566C3BF2605}">
      <dgm:prSet/>
      <dgm:spPr/>
      <dgm:t>
        <a:bodyPr/>
        <a:lstStyle/>
        <a:p>
          <a:endParaRPr lang="en-IN"/>
        </a:p>
      </dgm:t>
    </dgm:pt>
    <dgm:pt modelId="{C7E19794-3B46-4E77-9588-AED527627DF4}" type="sibTrans" cxnId="{C7AE9093-4DD7-4FB3-8E67-B566C3BF2605}">
      <dgm:prSet/>
      <dgm:spPr/>
      <dgm:t>
        <a:bodyPr/>
        <a:lstStyle/>
        <a:p>
          <a:endParaRPr lang="en-IN"/>
        </a:p>
      </dgm:t>
    </dgm:pt>
    <dgm:pt modelId="{3A1DE82E-E7F3-4783-AC30-9D7135759F2B}" type="asst">
      <dgm:prSet phldrT="[Text]"/>
      <dgm:spPr/>
      <dgm:t>
        <a:bodyPr/>
        <a:lstStyle/>
        <a:p>
          <a:r>
            <a:rPr lang="en-US" dirty="0">
              <a:latin typeface="Constantia" pitchFamily="18" charset="0"/>
            </a:rPr>
            <a:t>Real-Time operating system</a:t>
          </a:r>
        </a:p>
      </dgm:t>
    </dgm:pt>
    <dgm:pt modelId="{083496B5-E7B4-429D-B4EA-D94482FDA27E}" type="parTrans" cxnId="{DF4AFBDD-7E76-497B-9D4C-1FD346CB58DC}">
      <dgm:prSet/>
      <dgm:spPr/>
      <dgm:t>
        <a:bodyPr/>
        <a:lstStyle/>
        <a:p>
          <a:endParaRPr lang="en-US">
            <a:latin typeface="Constantia" pitchFamily="18" charset="0"/>
          </a:endParaRPr>
        </a:p>
      </dgm:t>
    </dgm:pt>
    <dgm:pt modelId="{1561131A-E8EB-4FA7-AD91-D7A1073425C2}" type="sibTrans" cxnId="{DF4AFBDD-7E76-497B-9D4C-1FD346CB58DC}">
      <dgm:prSet/>
      <dgm:spPr/>
      <dgm:t>
        <a:bodyPr/>
        <a:lstStyle/>
        <a:p>
          <a:endParaRPr lang="en-IN"/>
        </a:p>
      </dgm:t>
    </dgm:pt>
    <dgm:pt modelId="{AB8BA5F5-6D1E-4E35-96E5-9E56DD2D23C1}" type="asst">
      <dgm:prSet phldrT="[Text]"/>
      <dgm:spPr/>
      <dgm:t>
        <a:bodyPr/>
        <a:lstStyle/>
        <a:p>
          <a:r>
            <a:rPr lang="en-US" b="0" dirty="0">
              <a:latin typeface="Constantia" pitchFamily="18" charset="0"/>
            </a:rPr>
            <a:t>Single-user, single task</a:t>
          </a:r>
        </a:p>
      </dgm:t>
    </dgm:pt>
    <dgm:pt modelId="{CE4C35B4-E2E4-467D-964B-7076F92840AF}" type="parTrans" cxnId="{0F7F75E0-3F89-4833-82C1-0CC8BB7E9F8B}">
      <dgm:prSet/>
      <dgm:spPr/>
      <dgm:t>
        <a:bodyPr/>
        <a:lstStyle/>
        <a:p>
          <a:endParaRPr lang="en-US">
            <a:latin typeface="Constantia" pitchFamily="18" charset="0"/>
          </a:endParaRPr>
        </a:p>
      </dgm:t>
    </dgm:pt>
    <dgm:pt modelId="{1B4F95AC-485C-451E-B49B-7351BFDA4E5A}" type="sibTrans" cxnId="{0F7F75E0-3F89-4833-82C1-0CC8BB7E9F8B}">
      <dgm:prSet/>
      <dgm:spPr/>
      <dgm:t>
        <a:bodyPr/>
        <a:lstStyle/>
        <a:p>
          <a:endParaRPr lang="en-IN"/>
        </a:p>
      </dgm:t>
    </dgm:pt>
    <dgm:pt modelId="{B64BC7D1-5C8B-4149-B0FE-C3B45B599CA9}" type="asst">
      <dgm:prSet phldrT="[Text]"/>
      <dgm:spPr/>
      <dgm:t>
        <a:bodyPr/>
        <a:lstStyle/>
        <a:p>
          <a:r>
            <a:rPr lang="en-US" b="0" dirty="0">
              <a:latin typeface="Constantia" pitchFamily="18" charset="0"/>
            </a:rPr>
            <a:t>Single-user, multi-tasking</a:t>
          </a:r>
        </a:p>
      </dgm:t>
    </dgm:pt>
    <dgm:pt modelId="{7D326F52-8FE0-493A-937F-1887B49AAB22}" type="parTrans" cxnId="{B4189DC6-E330-4D0E-8D83-6E06533EE1FF}">
      <dgm:prSet/>
      <dgm:spPr/>
      <dgm:t>
        <a:bodyPr/>
        <a:lstStyle/>
        <a:p>
          <a:endParaRPr lang="en-US">
            <a:latin typeface="Constantia" pitchFamily="18" charset="0"/>
          </a:endParaRPr>
        </a:p>
      </dgm:t>
    </dgm:pt>
    <dgm:pt modelId="{96E48E40-69C1-474C-8832-4736A1551CA8}" type="sibTrans" cxnId="{B4189DC6-E330-4D0E-8D83-6E06533EE1FF}">
      <dgm:prSet/>
      <dgm:spPr/>
      <dgm:t>
        <a:bodyPr/>
        <a:lstStyle/>
        <a:p>
          <a:endParaRPr lang="en-IN"/>
        </a:p>
      </dgm:t>
    </dgm:pt>
    <dgm:pt modelId="{CCF25BEB-E74B-4771-AF5D-8C99BC62C197}" type="asst">
      <dgm:prSet phldrT="[Text]"/>
      <dgm:spPr/>
      <dgm:t>
        <a:bodyPr/>
        <a:lstStyle/>
        <a:p>
          <a:r>
            <a:rPr lang="en-US" b="0" dirty="0" smtClean="0">
              <a:latin typeface="Constantia" pitchFamily="18" charset="0"/>
            </a:rPr>
            <a:t>Multi-user</a:t>
          </a:r>
          <a:endParaRPr lang="en-US" b="0" dirty="0">
            <a:latin typeface="Constantia" pitchFamily="18" charset="0"/>
          </a:endParaRPr>
        </a:p>
      </dgm:t>
    </dgm:pt>
    <dgm:pt modelId="{912C67DB-EB2F-4CD3-8EF5-54D348B3A3B8}" type="parTrans" cxnId="{21EA332B-7BFD-42A8-80DC-642000C36C53}">
      <dgm:prSet/>
      <dgm:spPr/>
      <dgm:t>
        <a:bodyPr/>
        <a:lstStyle/>
        <a:p>
          <a:endParaRPr lang="en-US">
            <a:latin typeface="Constantia" pitchFamily="18" charset="0"/>
          </a:endParaRPr>
        </a:p>
      </dgm:t>
    </dgm:pt>
    <dgm:pt modelId="{56882FB0-0BC4-4460-A646-EF08D4BF0B64}" type="sibTrans" cxnId="{21EA332B-7BFD-42A8-80DC-642000C36C53}">
      <dgm:prSet/>
      <dgm:spPr/>
      <dgm:t>
        <a:bodyPr/>
        <a:lstStyle/>
        <a:p>
          <a:endParaRPr lang="en-IN"/>
        </a:p>
      </dgm:t>
    </dgm:pt>
    <dgm:pt modelId="{309CFEA1-3E5D-4172-9E17-092541AB139C}">
      <dgm:prSet phldrT="[Text]"/>
      <dgm:spPr/>
      <dgm:t>
        <a:bodyPr/>
        <a:lstStyle/>
        <a:p>
          <a:r>
            <a:rPr lang="en-IN" dirty="0" smtClean="0">
              <a:latin typeface="Constantia" pitchFamily="18" charset="0"/>
            </a:rPr>
            <a:t>Based on Applications</a:t>
          </a:r>
          <a:endParaRPr lang="en-IN" dirty="0">
            <a:latin typeface="Constantia" pitchFamily="18" charset="0"/>
          </a:endParaRPr>
        </a:p>
      </dgm:t>
    </dgm:pt>
    <dgm:pt modelId="{91F9927E-065A-48EF-8A02-9D49745C647B}" type="parTrans" cxnId="{31ED6676-1A65-4736-B35E-18FEF4D39365}">
      <dgm:prSet/>
      <dgm:spPr/>
      <dgm:t>
        <a:bodyPr/>
        <a:lstStyle/>
        <a:p>
          <a:endParaRPr lang="en-IN">
            <a:latin typeface="Constantia" pitchFamily="18" charset="0"/>
          </a:endParaRPr>
        </a:p>
      </dgm:t>
    </dgm:pt>
    <dgm:pt modelId="{4108752A-832D-477A-A0CB-614C21D01A0C}" type="sibTrans" cxnId="{31ED6676-1A65-4736-B35E-18FEF4D39365}">
      <dgm:prSet/>
      <dgm:spPr/>
      <dgm:t>
        <a:bodyPr/>
        <a:lstStyle/>
        <a:p>
          <a:endParaRPr lang="en-IN"/>
        </a:p>
      </dgm:t>
    </dgm:pt>
    <dgm:pt modelId="{FF8DB265-32F2-49E0-BACC-C7E13BBC2615}">
      <dgm:prSet phldrT="[Text]"/>
      <dgm:spPr/>
      <dgm:t>
        <a:bodyPr/>
        <a:lstStyle/>
        <a:p>
          <a:r>
            <a:rPr lang="en-IN" dirty="0" smtClean="0">
              <a:latin typeface="Constantia" pitchFamily="18" charset="0"/>
            </a:rPr>
            <a:t>Based on Targeted Devices</a:t>
          </a:r>
          <a:endParaRPr lang="en-IN" dirty="0">
            <a:latin typeface="Constantia" pitchFamily="18" charset="0"/>
          </a:endParaRPr>
        </a:p>
      </dgm:t>
    </dgm:pt>
    <dgm:pt modelId="{DF0358AB-7BB0-4F2E-B461-1157D07444B6}" type="parTrans" cxnId="{9B928AFE-FDCB-4EC4-9214-3F845450F59A}">
      <dgm:prSet/>
      <dgm:spPr/>
      <dgm:t>
        <a:bodyPr/>
        <a:lstStyle/>
        <a:p>
          <a:endParaRPr lang="en-IN">
            <a:latin typeface="Constantia" pitchFamily="18" charset="0"/>
          </a:endParaRPr>
        </a:p>
      </dgm:t>
    </dgm:pt>
    <dgm:pt modelId="{7580E218-6F5C-46A0-89AF-029595AC383E}" type="sibTrans" cxnId="{9B928AFE-FDCB-4EC4-9214-3F845450F59A}">
      <dgm:prSet/>
      <dgm:spPr/>
      <dgm:t>
        <a:bodyPr/>
        <a:lstStyle/>
        <a:p>
          <a:endParaRPr lang="en-IN"/>
        </a:p>
      </dgm:t>
    </dgm:pt>
    <dgm:pt modelId="{9192450A-F02F-4F10-B4DD-F2BC13E966C8}">
      <dgm:prSet phldrT="[Text]"/>
      <dgm:spPr/>
      <dgm:t>
        <a:bodyPr/>
        <a:lstStyle/>
        <a:p>
          <a:r>
            <a:rPr lang="en-IN" dirty="0" smtClean="0">
              <a:latin typeface="Constantia" pitchFamily="18" charset="0"/>
            </a:rPr>
            <a:t>Desktop</a:t>
          </a:r>
          <a:endParaRPr lang="en-IN" dirty="0">
            <a:latin typeface="Constantia" pitchFamily="18" charset="0"/>
          </a:endParaRPr>
        </a:p>
      </dgm:t>
    </dgm:pt>
    <dgm:pt modelId="{F2C2DB48-F36D-444A-95C8-149AEAC0B567}" type="parTrans" cxnId="{6C403DA6-A455-40E6-AA68-85F3692D1198}">
      <dgm:prSet/>
      <dgm:spPr/>
      <dgm:t>
        <a:bodyPr/>
        <a:lstStyle/>
        <a:p>
          <a:endParaRPr lang="en-IN">
            <a:latin typeface="Constantia" pitchFamily="18" charset="0"/>
          </a:endParaRPr>
        </a:p>
      </dgm:t>
    </dgm:pt>
    <dgm:pt modelId="{DC637A34-2A11-4EF0-9B09-A1705FD965C3}" type="sibTrans" cxnId="{6C403DA6-A455-40E6-AA68-85F3692D1198}">
      <dgm:prSet/>
      <dgm:spPr/>
      <dgm:t>
        <a:bodyPr/>
        <a:lstStyle/>
        <a:p>
          <a:endParaRPr lang="en-IN"/>
        </a:p>
      </dgm:t>
    </dgm:pt>
    <dgm:pt modelId="{A9DCB21C-19D5-421B-B490-AB578FA461CE}">
      <dgm:prSet phldrT="[Text]"/>
      <dgm:spPr/>
      <dgm:t>
        <a:bodyPr/>
        <a:lstStyle/>
        <a:p>
          <a:r>
            <a:rPr lang="en-IN" dirty="0" smtClean="0">
              <a:latin typeface="Constantia" pitchFamily="18" charset="0"/>
            </a:rPr>
            <a:t>Mobile</a:t>
          </a:r>
          <a:endParaRPr lang="en-IN" dirty="0">
            <a:latin typeface="Constantia" pitchFamily="18" charset="0"/>
          </a:endParaRPr>
        </a:p>
      </dgm:t>
    </dgm:pt>
    <dgm:pt modelId="{646844C0-5388-4296-BEA3-5E98CBE23B6D}" type="parTrans" cxnId="{4660EC42-13EB-4DB8-9D24-49EF30BC3674}">
      <dgm:prSet/>
      <dgm:spPr/>
      <dgm:t>
        <a:bodyPr/>
        <a:lstStyle/>
        <a:p>
          <a:endParaRPr lang="en-IN">
            <a:latin typeface="Constantia" pitchFamily="18" charset="0"/>
          </a:endParaRPr>
        </a:p>
      </dgm:t>
    </dgm:pt>
    <dgm:pt modelId="{46A45CF1-C14C-4713-AD70-EA67D65338C6}" type="sibTrans" cxnId="{4660EC42-13EB-4DB8-9D24-49EF30BC3674}">
      <dgm:prSet/>
      <dgm:spPr/>
      <dgm:t>
        <a:bodyPr/>
        <a:lstStyle/>
        <a:p>
          <a:endParaRPr lang="en-IN"/>
        </a:p>
      </dgm:t>
    </dgm:pt>
    <dgm:pt modelId="{18ED3EC1-59BE-4BCA-9EA6-4BF1DEDF5B23}" type="pres">
      <dgm:prSet presAssocID="{F17A5E6A-C65A-438A-8C52-7C2DFC966F72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BD730392-8ED0-4D55-B7E1-22C9CEA31647}" type="pres">
      <dgm:prSet presAssocID="{F17A5E6A-C65A-438A-8C52-7C2DFC966F72}" presName="hierFlow" presStyleCnt="0"/>
      <dgm:spPr/>
    </dgm:pt>
    <dgm:pt modelId="{17CA0DE8-71B9-4E52-A9F1-6A69C07974D9}" type="pres">
      <dgm:prSet presAssocID="{F17A5E6A-C65A-438A-8C52-7C2DFC966F72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4F0C193D-CD94-4D6D-B454-E74E534821E2}" type="pres">
      <dgm:prSet presAssocID="{FA37AAB4-4C45-441D-9B80-978A804450A6}" presName="Name14" presStyleCnt="0"/>
      <dgm:spPr/>
    </dgm:pt>
    <dgm:pt modelId="{25D24252-3935-4FA7-87C9-71FFAF6808F2}" type="pres">
      <dgm:prSet presAssocID="{FA37AAB4-4C45-441D-9B80-978A804450A6}" presName="level1Shap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1AF75B66-02CD-4AEB-86C8-78CDE478F3DA}" type="pres">
      <dgm:prSet presAssocID="{FA37AAB4-4C45-441D-9B80-978A804450A6}" presName="hierChild2" presStyleCnt="0"/>
      <dgm:spPr/>
    </dgm:pt>
    <dgm:pt modelId="{91BCA193-128C-461C-852E-DF68C3958AA0}" type="pres">
      <dgm:prSet presAssocID="{DF0358AB-7BB0-4F2E-B461-1157D07444B6}" presName="Name19" presStyleLbl="parChTrans1D2" presStyleIdx="0" presStyleCnt="2"/>
      <dgm:spPr/>
      <dgm:t>
        <a:bodyPr/>
        <a:lstStyle/>
        <a:p>
          <a:endParaRPr lang="en-IN"/>
        </a:p>
      </dgm:t>
    </dgm:pt>
    <dgm:pt modelId="{680E25B4-D694-4600-B3F3-59B2A6C5C74D}" type="pres">
      <dgm:prSet presAssocID="{FF8DB265-32F2-49E0-BACC-C7E13BBC2615}" presName="Name21" presStyleCnt="0"/>
      <dgm:spPr/>
    </dgm:pt>
    <dgm:pt modelId="{A3703BF5-CD8C-4075-829D-7A73F41BF24B}" type="pres">
      <dgm:prSet presAssocID="{FF8DB265-32F2-49E0-BACC-C7E13BBC2615}" presName="level2Shape" presStyleLbl="node2" presStyleIdx="0" presStyleCnt="2"/>
      <dgm:spPr/>
      <dgm:t>
        <a:bodyPr/>
        <a:lstStyle/>
        <a:p>
          <a:endParaRPr lang="en-IN"/>
        </a:p>
      </dgm:t>
    </dgm:pt>
    <dgm:pt modelId="{FADB5F77-F2D5-4ED1-8F47-BF229983B943}" type="pres">
      <dgm:prSet presAssocID="{FF8DB265-32F2-49E0-BACC-C7E13BBC2615}" presName="hierChild3" presStyleCnt="0"/>
      <dgm:spPr/>
    </dgm:pt>
    <dgm:pt modelId="{A38D76DF-A2A5-4B38-89AB-B8E1D2EEB3AB}" type="pres">
      <dgm:prSet presAssocID="{F2C2DB48-F36D-444A-95C8-149AEAC0B567}" presName="Name19" presStyleLbl="parChTrans1D3" presStyleIdx="0" presStyleCnt="6"/>
      <dgm:spPr/>
      <dgm:t>
        <a:bodyPr/>
        <a:lstStyle/>
        <a:p>
          <a:endParaRPr lang="en-IN"/>
        </a:p>
      </dgm:t>
    </dgm:pt>
    <dgm:pt modelId="{D3A16FE5-46E4-48CA-8822-9B5B39F12944}" type="pres">
      <dgm:prSet presAssocID="{9192450A-F02F-4F10-B4DD-F2BC13E966C8}" presName="Name21" presStyleCnt="0"/>
      <dgm:spPr/>
    </dgm:pt>
    <dgm:pt modelId="{57D19B6A-83F3-4B25-90D7-12B1FE485803}" type="pres">
      <dgm:prSet presAssocID="{9192450A-F02F-4F10-B4DD-F2BC13E966C8}" presName="level2Shape" presStyleLbl="node3" presStyleIdx="0" presStyleCnt="2"/>
      <dgm:spPr/>
      <dgm:t>
        <a:bodyPr/>
        <a:lstStyle/>
        <a:p>
          <a:endParaRPr lang="en-IN"/>
        </a:p>
      </dgm:t>
    </dgm:pt>
    <dgm:pt modelId="{4E06D130-7C45-493C-BF9C-02E1AA6A9591}" type="pres">
      <dgm:prSet presAssocID="{9192450A-F02F-4F10-B4DD-F2BC13E966C8}" presName="hierChild3" presStyleCnt="0"/>
      <dgm:spPr/>
    </dgm:pt>
    <dgm:pt modelId="{F91C713E-D1D3-42EC-9B0A-74A943708CB9}" type="pres">
      <dgm:prSet presAssocID="{646844C0-5388-4296-BEA3-5E98CBE23B6D}" presName="Name19" presStyleLbl="parChTrans1D3" presStyleIdx="1" presStyleCnt="6"/>
      <dgm:spPr/>
      <dgm:t>
        <a:bodyPr/>
        <a:lstStyle/>
        <a:p>
          <a:endParaRPr lang="en-IN"/>
        </a:p>
      </dgm:t>
    </dgm:pt>
    <dgm:pt modelId="{F51BB438-4266-4281-9C13-2455D491298A}" type="pres">
      <dgm:prSet presAssocID="{A9DCB21C-19D5-421B-B490-AB578FA461CE}" presName="Name21" presStyleCnt="0"/>
      <dgm:spPr/>
    </dgm:pt>
    <dgm:pt modelId="{89247C3C-C852-4825-A2D6-6B7C2BDF6426}" type="pres">
      <dgm:prSet presAssocID="{A9DCB21C-19D5-421B-B490-AB578FA461CE}" presName="level2Shape" presStyleLbl="node3" presStyleIdx="1" presStyleCnt="2"/>
      <dgm:spPr/>
      <dgm:t>
        <a:bodyPr/>
        <a:lstStyle/>
        <a:p>
          <a:endParaRPr lang="en-IN"/>
        </a:p>
      </dgm:t>
    </dgm:pt>
    <dgm:pt modelId="{1A9D18BF-A544-4AB3-9D3D-210524E8FF5D}" type="pres">
      <dgm:prSet presAssocID="{A9DCB21C-19D5-421B-B490-AB578FA461CE}" presName="hierChild3" presStyleCnt="0"/>
      <dgm:spPr/>
    </dgm:pt>
    <dgm:pt modelId="{CFCB7C06-D607-492D-A750-9E80FBBFCBC1}" type="pres">
      <dgm:prSet presAssocID="{91F9927E-065A-48EF-8A02-9D49745C647B}" presName="Name19" presStyleLbl="parChTrans1D2" presStyleIdx="1" presStyleCnt="2"/>
      <dgm:spPr/>
      <dgm:t>
        <a:bodyPr/>
        <a:lstStyle/>
        <a:p>
          <a:endParaRPr lang="en-IN"/>
        </a:p>
      </dgm:t>
    </dgm:pt>
    <dgm:pt modelId="{E9506C37-B89C-486E-ACA8-36A1146CE5A4}" type="pres">
      <dgm:prSet presAssocID="{309CFEA1-3E5D-4172-9E17-092541AB139C}" presName="Name21" presStyleCnt="0"/>
      <dgm:spPr/>
    </dgm:pt>
    <dgm:pt modelId="{BF01C26A-7FDB-412A-A2E3-15BE66467913}" type="pres">
      <dgm:prSet presAssocID="{309CFEA1-3E5D-4172-9E17-092541AB139C}" presName="level2Shape" presStyleLbl="node2" presStyleIdx="1" presStyleCnt="2"/>
      <dgm:spPr/>
      <dgm:t>
        <a:bodyPr/>
        <a:lstStyle/>
        <a:p>
          <a:endParaRPr lang="en-IN"/>
        </a:p>
      </dgm:t>
    </dgm:pt>
    <dgm:pt modelId="{342AB214-8077-40B9-AB0C-1597F310051F}" type="pres">
      <dgm:prSet presAssocID="{309CFEA1-3E5D-4172-9E17-092541AB139C}" presName="hierChild3" presStyleCnt="0"/>
      <dgm:spPr/>
    </dgm:pt>
    <dgm:pt modelId="{00B77574-16F5-4506-A170-9670523FF136}" type="pres">
      <dgm:prSet presAssocID="{083496B5-E7B4-429D-B4EA-D94482FDA27E}" presName="Name19" presStyleLbl="parChTrans1D3" presStyleIdx="2" presStyleCnt="6"/>
      <dgm:spPr/>
      <dgm:t>
        <a:bodyPr/>
        <a:lstStyle/>
        <a:p>
          <a:endParaRPr lang="en-IN"/>
        </a:p>
      </dgm:t>
    </dgm:pt>
    <dgm:pt modelId="{04B3CFAE-0862-47AC-81C8-6AB511D3F9B6}" type="pres">
      <dgm:prSet presAssocID="{3A1DE82E-E7F3-4783-AC30-9D7135759F2B}" presName="Name21" presStyleCnt="0"/>
      <dgm:spPr/>
    </dgm:pt>
    <dgm:pt modelId="{541C918C-CD42-45CA-B885-2F2A7D969413}" type="pres">
      <dgm:prSet presAssocID="{3A1DE82E-E7F3-4783-AC30-9D7135759F2B}" presName="level2Shape" presStyleLbl="asst2" presStyleIdx="0" presStyleCnt="4"/>
      <dgm:spPr/>
      <dgm:t>
        <a:bodyPr/>
        <a:lstStyle/>
        <a:p>
          <a:endParaRPr lang="en-IN"/>
        </a:p>
      </dgm:t>
    </dgm:pt>
    <dgm:pt modelId="{637FCFBB-E1E8-491F-9BFB-3077A0888516}" type="pres">
      <dgm:prSet presAssocID="{3A1DE82E-E7F3-4783-AC30-9D7135759F2B}" presName="hierChild3" presStyleCnt="0"/>
      <dgm:spPr/>
    </dgm:pt>
    <dgm:pt modelId="{984CB194-A957-4034-BD83-2C2D16366FC4}" type="pres">
      <dgm:prSet presAssocID="{CE4C35B4-E2E4-467D-964B-7076F92840AF}" presName="Name19" presStyleLbl="parChTrans1D3" presStyleIdx="3" presStyleCnt="6"/>
      <dgm:spPr/>
      <dgm:t>
        <a:bodyPr/>
        <a:lstStyle/>
        <a:p>
          <a:endParaRPr lang="en-IN"/>
        </a:p>
      </dgm:t>
    </dgm:pt>
    <dgm:pt modelId="{288368EE-85E2-4209-8730-0A2B0C738FEC}" type="pres">
      <dgm:prSet presAssocID="{AB8BA5F5-6D1E-4E35-96E5-9E56DD2D23C1}" presName="Name21" presStyleCnt="0"/>
      <dgm:spPr/>
    </dgm:pt>
    <dgm:pt modelId="{ADD3A7F2-F010-47A1-B801-2B32200B61E0}" type="pres">
      <dgm:prSet presAssocID="{AB8BA5F5-6D1E-4E35-96E5-9E56DD2D23C1}" presName="level2Shape" presStyleLbl="asst2" presStyleIdx="1" presStyleCnt="4"/>
      <dgm:spPr/>
      <dgm:t>
        <a:bodyPr/>
        <a:lstStyle/>
        <a:p>
          <a:endParaRPr lang="en-IN"/>
        </a:p>
      </dgm:t>
    </dgm:pt>
    <dgm:pt modelId="{ED70FE59-9E5B-4F8B-B6F3-63E13D7D00DE}" type="pres">
      <dgm:prSet presAssocID="{AB8BA5F5-6D1E-4E35-96E5-9E56DD2D23C1}" presName="hierChild3" presStyleCnt="0"/>
      <dgm:spPr/>
    </dgm:pt>
    <dgm:pt modelId="{DEFDEA06-AD31-4D98-889C-91D5102A06BC}" type="pres">
      <dgm:prSet presAssocID="{7D326F52-8FE0-493A-937F-1887B49AAB22}" presName="Name19" presStyleLbl="parChTrans1D3" presStyleIdx="4" presStyleCnt="6"/>
      <dgm:spPr/>
      <dgm:t>
        <a:bodyPr/>
        <a:lstStyle/>
        <a:p>
          <a:endParaRPr lang="en-IN"/>
        </a:p>
      </dgm:t>
    </dgm:pt>
    <dgm:pt modelId="{CE5E8785-CBDE-4223-9D25-2A46BBE0C2E3}" type="pres">
      <dgm:prSet presAssocID="{B64BC7D1-5C8B-4149-B0FE-C3B45B599CA9}" presName="Name21" presStyleCnt="0"/>
      <dgm:spPr/>
    </dgm:pt>
    <dgm:pt modelId="{04A51A33-5E11-4C37-A51A-D3591F91675E}" type="pres">
      <dgm:prSet presAssocID="{B64BC7D1-5C8B-4149-B0FE-C3B45B599CA9}" presName="level2Shape" presStyleLbl="asst2" presStyleIdx="2" presStyleCnt="4"/>
      <dgm:spPr/>
      <dgm:t>
        <a:bodyPr/>
        <a:lstStyle/>
        <a:p>
          <a:endParaRPr lang="en-IN"/>
        </a:p>
      </dgm:t>
    </dgm:pt>
    <dgm:pt modelId="{C6C24FB9-8259-416D-8DB1-57709031F695}" type="pres">
      <dgm:prSet presAssocID="{B64BC7D1-5C8B-4149-B0FE-C3B45B599CA9}" presName="hierChild3" presStyleCnt="0"/>
      <dgm:spPr/>
    </dgm:pt>
    <dgm:pt modelId="{7470EE28-512F-4474-B7DF-CEE142317E0E}" type="pres">
      <dgm:prSet presAssocID="{912C67DB-EB2F-4CD3-8EF5-54D348B3A3B8}" presName="Name19" presStyleLbl="parChTrans1D3" presStyleIdx="5" presStyleCnt="6"/>
      <dgm:spPr/>
      <dgm:t>
        <a:bodyPr/>
        <a:lstStyle/>
        <a:p>
          <a:endParaRPr lang="en-IN"/>
        </a:p>
      </dgm:t>
    </dgm:pt>
    <dgm:pt modelId="{6FF8BBE0-2F2D-43A6-BD22-2E7D79818F5A}" type="pres">
      <dgm:prSet presAssocID="{CCF25BEB-E74B-4771-AF5D-8C99BC62C197}" presName="Name21" presStyleCnt="0"/>
      <dgm:spPr/>
    </dgm:pt>
    <dgm:pt modelId="{240DD871-C930-46E8-A196-3297F55A9466}" type="pres">
      <dgm:prSet presAssocID="{CCF25BEB-E74B-4771-AF5D-8C99BC62C197}" presName="level2Shape" presStyleLbl="asst2" presStyleIdx="3" presStyleCnt="4"/>
      <dgm:spPr/>
      <dgm:t>
        <a:bodyPr/>
        <a:lstStyle/>
        <a:p>
          <a:endParaRPr lang="en-IN"/>
        </a:p>
      </dgm:t>
    </dgm:pt>
    <dgm:pt modelId="{748D5364-50E3-4565-86D8-C441D2CB4CFD}" type="pres">
      <dgm:prSet presAssocID="{CCF25BEB-E74B-4771-AF5D-8C99BC62C197}" presName="hierChild3" presStyleCnt="0"/>
      <dgm:spPr/>
    </dgm:pt>
    <dgm:pt modelId="{C6332AD5-69AC-45FE-8563-85368E2C87D9}" type="pres">
      <dgm:prSet presAssocID="{F17A5E6A-C65A-438A-8C52-7C2DFC966F72}" presName="bgShapesFlow" presStyleCnt="0"/>
      <dgm:spPr/>
    </dgm:pt>
  </dgm:ptLst>
  <dgm:cxnLst>
    <dgm:cxn modelId="{B4189DC6-E330-4D0E-8D83-6E06533EE1FF}" srcId="{309CFEA1-3E5D-4172-9E17-092541AB139C}" destId="{B64BC7D1-5C8B-4149-B0FE-C3B45B599CA9}" srcOrd="2" destOrd="0" parTransId="{7D326F52-8FE0-493A-937F-1887B49AAB22}" sibTransId="{96E48E40-69C1-474C-8832-4736A1551CA8}"/>
    <dgm:cxn modelId="{6C403DA6-A455-40E6-AA68-85F3692D1198}" srcId="{FF8DB265-32F2-49E0-BACC-C7E13BBC2615}" destId="{9192450A-F02F-4F10-B4DD-F2BC13E966C8}" srcOrd="0" destOrd="0" parTransId="{F2C2DB48-F36D-444A-95C8-149AEAC0B567}" sibTransId="{DC637A34-2A11-4EF0-9B09-A1705FD965C3}"/>
    <dgm:cxn modelId="{9B928AFE-FDCB-4EC4-9214-3F845450F59A}" srcId="{FA37AAB4-4C45-441D-9B80-978A804450A6}" destId="{FF8DB265-32F2-49E0-BACC-C7E13BBC2615}" srcOrd="0" destOrd="0" parTransId="{DF0358AB-7BB0-4F2E-B461-1157D07444B6}" sibTransId="{7580E218-6F5C-46A0-89AF-029595AC383E}"/>
    <dgm:cxn modelId="{B1375183-AAE8-4C77-975E-79EC44ACC64C}" type="presOf" srcId="{7D326F52-8FE0-493A-937F-1887B49AAB22}" destId="{DEFDEA06-AD31-4D98-889C-91D5102A06BC}" srcOrd="0" destOrd="0" presId="urn:microsoft.com/office/officeart/2005/8/layout/hierarchy6"/>
    <dgm:cxn modelId="{0D5FCD06-59F1-4CCC-AA74-0B9EC22D2D16}" type="presOf" srcId="{646844C0-5388-4296-BEA3-5E98CBE23B6D}" destId="{F91C713E-D1D3-42EC-9B0A-74A943708CB9}" srcOrd="0" destOrd="0" presId="urn:microsoft.com/office/officeart/2005/8/layout/hierarchy6"/>
    <dgm:cxn modelId="{7F622776-F993-4FE8-B63C-675F43E9088E}" type="presOf" srcId="{FF8DB265-32F2-49E0-BACC-C7E13BBC2615}" destId="{A3703BF5-CD8C-4075-829D-7A73F41BF24B}" srcOrd="0" destOrd="0" presId="urn:microsoft.com/office/officeart/2005/8/layout/hierarchy6"/>
    <dgm:cxn modelId="{28C462F2-3BC5-41BE-A841-FD4D490433F7}" type="presOf" srcId="{F17A5E6A-C65A-438A-8C52-7C2DFC966F72}" destId="{18ED3EC1-59BE-4BCA-9EA6-4BF1DEDF5B23}" srcOrd="0" destOrd="0" presId="urn:microsoft.com/office/officeart/2005/8/layout/hierarchy6"/>
    <dgm:cxn modelId="{21EA332B-7BFD-42A8-80DC-642000C36C53}" srcId="{309CFEA1-3E5D-4172-9E17-092541AB139C}" destId="{CCF25BEB-E74B-4771-AF5D-8C99BC62C197}" srcOrd="3" destOrd="0" parTransId="{912C67DB-EB2F-4CD3-8EF5-54D348B3A3B8}" sibTransId="{56882FB0-0BC4-4460-A646-EF08D4BF0B64}"/>
    <dgm:cxn modelId="{AED08620-FFA7-4EA8-8149-D922FBA92178}" type="presOf" srcId="{CE4C35B4-E2E4-467D-964B-7076F92840AF}" destId="{984CB194-A957-4034-BD83-2C2D16366FC4}" srcOrd="0" destOrd="0" presId="urn:microsoft.com/office/officeart/2005/8/layout/hierarchy6"/>
    <dgm:cxn modelId="{6472F2E5-0832-46D1-A59B-551A2A7A226A}" type="presOf" srcId="{CCF25BEB-E74B-4771-AF5D-8C99BC62C197}" destId="{240DD871-C930-46E8-A196-3297F55A9466}" srcOrd="0" destOrd="0" presId="urn:microsoft.com/office/officeart/2005/8/layout/hierarchy6"/>
    <dgm:cxn modelId="{C7AE9093-4DD7-4FB3-8E67-B566C3BF2605}" srcId="{F17A5E6A-C65A-438A-8C52-7C2DFC966F72}" destId="{FA37AAB4-4C45-441D-9B80-978A804450A6}" srcOrd="0" destOrd="0" parTransId="{A3B00D88-99C6-48A6-B136-DE68EA5B9F2D}" sibTransId="{C7E19794-3B46-4E77-9588-AED527627DF4}"/>
    <dgm:cxn modelId="{31ED6676-1A65-4736-B35E-18FEF4D39365}" srcId="{FA37AAB4-4C45-441D-9B80-978A804450A6}" destId="{309CFEA1-3E5D-4172-9E17-092541AB139C}" srcOrd="1" destOrd="0" parTransId="{91F9927E-065A-48EF-8A02-9D49745C647B}" sibTransId="{4108752A-832D-477A-A0CB-614C21D01A0C}"/>
    <dgm:cxn modelId="{CCCB3B3A-C41F-4394-B118-C1C462C7783F}" type="presOf" srcId="{DF0358AB-7BB0-4F2E-B461-1157D07444B6}" destId="{91BCA193-128C-461C-852E-DF68C3958AA0}" srcOrd="0" destOrd="0" presId="urn:microsoft.com/office/officeart/2005/8/layout/hierarchy6"/>
    <dgm:cxn modelId="{B38D914B-687D-4D82-B7F4-A91B1F0D3E54}" type="presOf" srcId="{FA37AAB4-4C45-441D-9B80-978A804450A6}" destId="{25D24252-3935-4FA7-87C9-71FFAF6808F2}" srcOrd="0" destOrd="0" presId="urn:microsoft.com/office/officeart/2005/8/layout/hierarchy6"/>
    <dgm:cxn modelId="{B1B7FE27-E137-4D5E-8596-254EDD099E16}" type="presOf" srcId="{AB8BA5F5-6D1E-4E35-96E5-9E56DD2D23C1}" destId="{ADD3A7F2-F010-47A1-B801-2B32200B61E0}" srcOrd="0" destOrd="0" presId="urn:microsoft.com/office/officeart/2005/8/layout/hierarchy6"/>
    <dgm:cxn modelId="{CA62BB73-E5A9-4AAE-A4A9-14208A699093}" type="presOf" srcId="{91F9927E-065A-48EF-8A02-9D49745C647B}" destId="{CFCB7C06-D607-492D-A750-9E80FBBFCBC1}" srcOrd="0" destOrd="0" presId="urn:microsoft.com/office/officeart/2005/8/layout/hierarchy6"/>
    <dgm:cxn modelId="{DABE8902-9B62-4561-97C3-F7845966FD91}" type="presOf" srcId="{9192450A-F02F-4F10-B4DD-F2BC13E966C8}" destId="{57D19B6A-83F3-4B25-90D7-12B1FE485803}" srcOrd="0" destOrd="0" presId="urn:microsoft.com/office/officeart/2005/8/layout/hierarchy6"/>
    <dgm:cxn modelId="{EB22612C-F8B1-4A78-900A-BBA09A2F961C}" type="presOf" srcId="{3A1DE82E-E7F3-4783-AC30-9D7135759F2B}" destId="{541C918C-CD42-45CA-B885-2F2A7D969413}" srcOrd="0" destOrd="0" presId="urn:microsoft.com/office/officeart/2005/8/layout/hierarchy6"/>
    <dgm:cxn modelId="{0F7F75E0-3F89-4833-82C1-0CC8BB7E9F8B}" srcId="{309CFEA1-3E5D-4172-9E17-092541AB139C}" destId="{AB8BA5F5-6D1E-4E35-96E5-9E56DD2D23C1}" srcOrd="1" destOrd="0" parTransId="{CE4C35B4-E2E4-467D-964B-7076F92840AF}" sibTransId="{1B4F95AC-485C-451E-B49B-7351BFDA4E5A}"/>
    <dgm:cxn modelId="{02010D6F-15A2-4C63-941B-D72CE890CAB3}" type="presOf" srcId="{309CFEA1-3E5D-4172-9E17-092541AB139C}" destId="{BF01C26A-7FDB-412A-A2E3-15BE66467913}" srcOrd="0" destOrd="0" presId="urn:microsoft.com/office/officeart/2005/8/layout/hierarchy6"/>
    <dgm:cxn modelId="{24067D82-3F1D-4E1B-B496-350391073F44}" type="presOf" srcId="{B64BC7D1-5C8B-4149-B0FE-C3B45B599CA9}" destId="{04A51A33-5E11-4C37-A51A-D3591F91675E}" srcOrd="0" destOrd="0" presId="urn:microsoft.com/office/officeart/2005/8/layout/hierarchy6"/>
    <dgm:cxn modelId="{ACBEA4CB-B8C4-4195-B94E-93B65128364B}" type="presOf" srcId="{912C67DB-EB2F-4CD3-8EF5-54D348B3A3B8}" destId="{7470EE28-512F-4474-B7DF-CEE142317E0E}" srcOrd="0" destOrd="0" presId="urn:microsoft.com/office/officeart/2005/8/layout/hierarchy6"/>
    <dgm:cxn modelId="{DF4AFBDD-7E76-497B-9D4C-1FD346CB58DC}" srcId="{309CFEA1-3E5D-4172-9E17-092541AB139C}" destId="{3A1DE82E-E7F3-4783-AC30-9D7135759F2B}" srcOrd="0" destOrd="0" parTransId="{083496B5-E7B4-429D-B4EA-D94482FDA27E}" sibTransId="{1561131A-E8EB-4FA7-AD91-D7A1073425C2}"/>
    <dgm:cxn modelId="{FBBFAB6C-A1F8-4738-85D3-5FD99E851C33}" type="presOf" srcId="{083496B5-E7B4-429D-B4EA-D94482FDA27E}" destId="{00B77574-16F5-4506-A170-9670523FF136}" srcOrd="0" destOrd="0" presId="urn:microsoft.com/office/officeart/2005/8/layout/hierarchy6"/>
    <dgm:cxn modelId="{F7B13C6C-9F4C-480F-9527-5F295E650857}" type="presOf" srcId="{A9DCB21C-19D5-421B-B490-AB578FA461CE}" destId="{89247C3C-C852-4825-A2D6-6B7C2BDF6426}" srcOrd="0" destOrd="0" presId="urn:microsoft.com/office/officeart/2005/8/layout/hierarchy6"/>
    <dgm:cxn modelId="{1BFD6A03-FF12-49B1-B34C-FB5DA2881538}" type="presOf" srcId="{F2C2DB48-F36D-444A-95C8-149AEAC0B567}" destId="{A38D76DF-A2A5-4B38-89AB-B8E1D2EEB3AB}" srcOrd="0" destOrd="0" presId="urn:microsoft.com/office/officeart/2005/8/layout/hierarchy6"/>
    <dgm:cxn modelId="{4660EC42-13EB-4DB8-9D24-49EF30BC3674}" srcId="{FF8DB265-32F2-49E0-BACC-C7E13BBC2615}" destId="{A9DCB21C-19D5-421B-B490-AB578FA461CE}" srcOrd="1" destOrd="0" parTransId="{646844C0-5388-4296-BEA3-5E98CBE23B6D}" sibTransId="{46A45CF1-C14C-4713-AD70-EA67D65338C6}"/>
    <dgm:cxn modelId="{4009CE0F-55A9-43AC-97B4-FFB31C8BB1C2}" type="presParOf" srcId="{18ED3EC1-59BE-4BCA-9EA6-4BF1DEDF5B23}" destId="{BD730392-8ED0-4D55-B7E1-22C9CEA31647}" srcOrd="0" destOrd="0" presId="urn:microsoft.com/office/officeart/2005/8/layout/hierarchy6"/>
    <dgm:cxn modelId="{F0881596-3F86-41E4-B0FE-29111084B4A7}" type="presParOf" srcId="{BD730392-8ED0-4D55-B7E1-22C9CEA31647}" destId="{17CA0DE8-71B9-4E52-A9F1-6A69C07974D9}" srcOrd="0" destOrd="0" presId="urn:microsoft.com/office/officeart/2005/8/layout/hierarchy6"/>
    <dgm:cxn modelId="{DA6303F7-9F41-42CA-8359-EC5356FE830C}" type="presParOf" srcId="{17CA0DE8-71B9-4E52-A9F1-6A69C07974D9}" destId="{4F0C193D-CD94-4D6D-B454-E74E534821E2}" srcOrd="0" destOrd="0" presId="urn:microsoft.com/office/officeart/2005/8/layout/hierarchy6"/>
    <dgm:cxn modelId="{7DAF74B5-AE31-487F-AF6D-B28DA1CB0769}" type="presParOf" srcId="{4F0C193D-CD94-4D6D-B454-E74E534821E2}" destId="{25D24252-3935-4FA7-87C9-71FFAF6808F2}" srcOrd="0" destOrd="0" presId="urn:microsoft.com/office/officeart/2005/8/layout/hierarchy6"/>
    <dgm:cxn modelId="{BBF6FFC9-C0BA-4D92-949B-B5852B67FACB}" type="presParOf" srcId="{4F0C193D-CD94-4D6D-B454-E74E534821E2}" destId="{1AF75B66-02CD-4AEB-86C8-78CDE478F3DA}" srcOrd="1" destOrd="0" presId="urn:microsoft.com/office/officeart/2005/8/layout/hierarchy6"/>
    <dgm:cxn modelId="{209D7743-6EA0-4CDC-AF64-B1CDD414FA92}" type="presParOf" srcId="{1AF75B66-02CD-4AEB-86C8-78CDE478F3DA}" destId="{91BCA193-128C-461C-852E-DF68C3958AA0}" srcOrd="0" destOrd="0" presId="urn:microsoft.com/office/officeart/2005/8/layout/hierarchy6"/>
    <dgm:cxn modelId="{0A66B2C2-C5C5-4C38-BB4C-4B04EE573C66}" type="presParOf" srcId="{1AF75B66-02CD-4AEB-86C8-78CDE478F3DA}" destId="{680E25B4-D694-4600-B3F3-59B2A6C5C74D}" srcOrd="1" destOrd="0" presId="urn:microsoft.com/office/officeart/2005/8/layout/hierarchy6"/>
    <dgm:cxn modelId="{9F1ADE98-384F-48DA-BE72-D502010F444A}" type="presParOf" srcId="{680E25B4-D694-4600-B3F3-59B2A6C5C74D}" destId="{A3703BF5-CD8C-4075-829D-7A73F41BF24B}" srcOrd="0" destOrd="0" presId="urn:microsoft.com/office/officeart/2005/8/layout/hierarchy6"/>
    <dgm:cxn modelId="{9CDA46B7-3406-4AC2-932C-9AE2BC454A3F}" type="presParOf" srcId="{680E25B4-D694-4600-B3F3-59B2A6C5C74D}" destId="{FADB5F77-F2D5-4ED1-8F47-BF229983B943}" srcOrd="1" destOrd="0" presId="urn:microsoft.com/office/officeart/2005/8/layout/hierarchy6"/>
    <dgm:cxn modelId="{E1BF7A87-7807-4C34-AB0F-0C940E1C9915}" type="presParOf" srcId="{FADB5F77-F2D5-4ED1-8F47-BF229983B943}" destId="{A38D76DF-A2A5-4B38-89AB-B8E1D2EEB3AB}" srcOrd="0" destOrd="0" presId="urn:microsoft.com/office/officeart/2005/8/layout/hierarchy6"/>
    <dgm:cxn modelId="{8E97D279-42DB-4DDB-880A-354EAF9E7572}" type="presParOf" srcId="{FADB5F77-F2D5-4ED1-8F47-BF229983B943}" destId="{D3A16FE5-46E4-48CA-8822-9B5B39F12944}" srcOrd="1" destOrd="0" presId="urn:microsoft.com/office/officeart/2005/8/layout/hierarchy6"/>
    <dgm:cxn modelId="{D8AAD294-121C-429E-81EF-39E51A7FDD50}" type="presParOf" srcId="{D3A16FE5-46E4-48CA-8822-9B5B39F12944}" destId="{57D19B6A-83F3-4B25-90D7-12B1FE485803}" srcOrd="0" destOrd="0" presId="urn:microsoft.com/office/officeart/2005/8/layout/hierarchy6"/>
    <dgm:cxn modelId="{881A5270-900D-4A7C-8E50-505FC9ED6101}" type="presParOf" srcId="{D3A16FE5-46E4-48CA-8822-9B5B39F12944}" destId="{4E06D130-7C45-493C-BF9C-02E1AA6A9591}" srcOrd="1" destOrd="0" presId="urn:microsoft.com/office/officeart/2005/8/layout/hierarchy6"/>
    <dgm:cxn modelId="{909EF270-87D4-485D-B8CC-C07D44ED1166}" type="presParOf" srcId="{FADB5F77-F2D5-4ED1-8F47-BF229983B943}" destId="{F91C713E-D1D3-42EC-9B0A-74A943708CB9}" srcOrd="2" destOrd="0" presId="urn:microsoft.com/office/officeart/2005/8/layout/hierarchy6"/>
    <dgm:cxn modelId="{598B87AB-DB1A-43B8-964E-D54425FAD342}" type="presParOf" srcId="{FADB5F77-F2D5-4ED1-8F47-BF229983B943}" destId="{F51BB438-4266-4281-9C13-2455D491298A}" srcOrd="3" destOrd="0" presId="urn:microsoft.com/office/officeart/2005/8/layout/hierarchy6"/>
    <dgm:cxn modelId="{4190BA5E-8CA9-4AE3-9A1B-984B28B2C056}" type="presParOf" srcId="{F51BB438-4266-4281-9C13-2455D491298A}" destId="{89247C3C-C852-4825-A2D6-6B7C2BDF6426}" srcOrd="0" destOrd="0" presId="urn:microsoft.com/office/officeart/2005/8/layout/hierarchy6"/>
    <dgm:cxn modelId="{C72AB016-EEC6-47C8-8033-85AED09C1933}" type="presParOf" srcId="{F51BB438-4266-4281-9C13-2455D491298A}" destId="{1A9D18BF-A544-4AB3-9D3D-210524E8FF5D}" srcOrd="1" destOrd="0" presId="urn:microsoft.com/office/officeart/2005/8/layout/hierarchy6"/>
    <dgm:cxn modelId="{32F52035-8410-4852-A6F1-928F088D60A9}" type="presParOf" srcId="{1AF75B66-02CD-4AEB-86C8-78CDE478F3DA}" destId="{CFCB7C06-D607-492D-A750-9E80FBBFCBC1}" srcOrd="2" destOrd="0" presId="urn:microsoft.com/office/officeart/2005/8/layout/hierarchy6"/>
    <dgm:cxn modelId="{F9FC440C-DD4A-405C-A626-09FFCDD241F7}" type="presParOf" srcId="{1AF75B66-02CD-4AEB-86C8-78CDE478F3DA}" destId="{E9506C37-B89C-486E-ACA8-36A1146CE5A4}" srcOrd="3" destOrd="0" presId="urn:microsoft.com/office/officeart/2005/8/layout/hierarchy6"/>
    <dgm:cxn modelId="{E330C07E-953A-48F0-9A42-433DE7E822DD}" type="presParOf" srcId="{E9506C37-B89C-486E-ACA8-36A1146CE5A4}" destId="{BF01C26A-7FDB-412A-A2E3-15BE66467913}" srcOrd="0" destOrd="0" presId="urn:microsoft.com/office/officeart/2005/8/layout/hierarchy6"/>
    <dgm:cxn modelId="{61B0234C-1CF5-4861-B901-8F3A66A8B1F0}" type="presParOf" srcId="{E9506C37-B89C-486E-ACA8-36A1146CE5A4}" destId="{342AB214-8077-40B9-AB0C-1597F310051F}" srcOrd="1" destOrd="0" presId="urn:microsoft.com/office/officeart/2005/8/layout/hierarchy6"/>
    <dgm:cxn modelId="{80C6717F-6DB5-4BBC-88EE-7EFE4EAA5581}" type="presParOf" srcId="{342AB214-8077-40B9-AB0C-1597F310051F}" destId="{00B77574-16F5-4506-A170-9670523FF136}" srcOrd="0" destOrd="0" presId="urn:microsoft.com/office/officeart/2005/8/layout/hierarchy6"/>
    <dgm:cxn modelId="{F732DFCC-C68E-4D6E-9BCE-9FC4368DDF8A}" type="presParOf" srcId="{342AB214-8077-40B9-AB0C-1597F310051F}" destId="{04B3CFAE-0862-47AC-81C8-6AB511D3F9B6}" srcOrd="1" destOrd="0" presId="urn:microsoft.com/office/officeart/2005/8/layout/hierarchy6"/>
    <dgm:cxn modelId="{AC6CAF49-A077-49F7-A79F-B4E932445D0D}" type="presParOf" srcId="{04B3CFAE-0862-47AC-81C8-6AB511D3F9B6}" destId="{541C918C-CD42-45CA-B885-2F2A7D969413}" srcOrd="0" destOrd="0" presId="urn:microsoft.com/office/officeart/2005/8/layout/hierarchy6"/>
    <dgm:cxn modelId="{C9DC027C-B4CA-44F1-BE10-3ABF00695553}" type="presParOf" srcId="{04B3CFAE-0862-47AC-81C8-6AB511D3F9B6}" destId="{637FCFBB-E1E8-491F-9BFB-3077A0888516}" srcOrd="1" destOrd="0" presId="urn:microsoft.com/office/officeart/2005/8/layout/hierarchy6"/>
    <dgm:cxn modelId="{A0D37B74-32C3-480C-8097-A546CE6DDC9D}" type="presParOf" srcId="{342AB214-8077-40B9-AB0C-1597F310051F}" destId="{984CB194-A957-4034-BD83-2C2D16366FC4}" srcOrd="2" destOrd="0" presId="urn:microsoft.com/office/officeart/2005/8/layout/hierarchy6"/>
    <dgm:cxn modelId="{528D2E10-92C8-4291-A84A-AD9D81EF94B2}" type="presParOf" srcId="{342AB214-8077-40B9-AB0C-1597F310051F}" destId="{288368EE-85E2-4209-8730-0A2B0C738FEC}" srcOrd="3" destOrd="0" presId="urn:microsoft.com/office/officeart/2005/8/layout/hierarchy6"/>
    <dgm:cxn modelId="{B656BCFE-FA7A-4E61-B1A2-8D842241BFE5}" type="presParOf" srcId="{288368EE-85E2-4209-8730-0A2B0C738FEC}" destId="{ADD3A7F2-F010-47A1-B801-2B32200B61E0}" srcOrd="0" destOrd="0" presId="urn:microsoft.com/office/officeart/2005/8/layout/hierarchy6"/>
    <dgm:cxn modelId="{28D44992-E862-485F-90D0-AF50A9F8A9C5}" type="presParOf" srcId="{288368EE-85E2-4209-8730-0A2B0C738FEC}" destId="{ED70FE59-9E5B-4F8B-B6F3-63E13D7D00DE}" srcOrd="1" destOrd="0" presId="urn:microsoft.com/office/officeart/2005/8/layout/hierarchy6"/>
    <dgm:cxn modelId="{0C0201C9-11F6-4833-8504-FB9DF51E2D26}" type="presParOf" srcId="{342AB214-8077-40B9-AB0C-1597F310051F}" destId="{DEFDEA06-AD31-4D98-889C-91D5102A06BC}" srcOrd="4" destOrd="0" presId="urn:microsoft.com/office/officeart/2005/8/layout/hierarchy6"/>
    <dgm:cxn modelId="{75390253-E780-4FD0-AB66-8B435AA50403}" type="presParOf" srcId="{342AB214-8077-40B9-AB0C-1597F310051F}" destId="{CE5E8785-CBDE-4223-9D25-2A46BBE0C2E3}" srcOrd="5" destOrd="0" presId="urn:microsoft.com/office/officeart/2005/8/layout/hierarchy6"/>
    <dgm:cxn modelId="{A87C123B-F3BC-4B58-81BB-71E156A2B567}" type="presParOf" srcId="{CE5E8785-CBDE-4223-9D25-2A46BBE0C2E3}" destId="{04A51A33-5E11-4C37-A51A-D3591F91675E}" srcOrd="0" destOrd="0" presId="urn:microsoft.com/office/officeart/2005/8/layout/hierarchy6"/>
    <dgm:cxn modelId="{63F37E99-2709-4326-8FB2-65E990DA214F}" type="presParOf" srcId="{CE5E8785-CBDE-4223-9D25-2A46BBE0C2E3}" destId="{C6C24FB9-8259-416D-8DB1-57709031F695}" srcOrd="1" destOrd="0" presId="urn:microsoft.com/office/officeart/2005/8/layout/hierarchy6"/>
    <dgm:cxn modelId="{158121AB-1625-49F8-9C0B-4BA61E3EE8DC}" type="presParOf" srcId="{342AB214-8077-40B9-AB0C-1597F310051F}" destId="{7470EE28-512F-4474-B7DF-CEE142317E0E}" srcOrd="6" destOrd="0" presId="urn:microsoft.com/office/officeart/2005/8/layout/hierarchy6"/>
    <dgm:cxn modelId="{67C04C00-F291-4A77-8D1E-170E279EC4C3}" type="presParOf" srcId="{342AB214-8077-40B9-AB0C-1597F310051F}" destId="{6FF8BBE0-2F2D-43A6-BD22-2E7D79818F5A}" srcOrd="7" destOrd="0" presId="urn:microsoft.com/office/officeart/2005/8/layout/hierarchy6"/>
    <dgm:cxn modelId="{C843D5C9-E18B-4CB3-918A-02E1792C53C9}" type="presParOf" srcId="{6FF8BBE0-2F2D-43A6-BD22-2E7D79818F5A}" destId="{240DD871-C930-46E8-A196-3297F55A9466}" srcOrd="0" destOrd="0" presId="urn:microsoft.com/office/officeart/2005/8/layout/hierarchy6"/>
    <dgm:cxn modelId="{BDD1FC12-55A5-474F-A38A-BE46306FD293}" type="presParOf" srcId="{6FF8BBE0-2F2D-43A6-BD22-2E7D79818F5A}" destId="{748D5364-50E3-4565-86D8-C441D2CB4CFD}" srcOrd="1" destOrd="0" presId="urn:microsoft.com/office/officeart/2005/8/layout/hierarchy6"/>
    <dgm:cxn modelId="{99C22C0C-BE88-4303-940B-F48FEDCCC099}" type="presParOf" srcId="{18ED3EC1-59BE-4BCA-9EA6-4BF1DEDF5B23}" destId="{C6332AD5-69AC-45FE-8563-85368E2C87D9}" srcOrd="1" destOrd="0" presId="urn:microsoft.com/office/officeart/2005/8/layout/hierarchy6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80F023-73EE-4043-8EF0-D5505DEEA092}" type="datetimeFigureOut">
              <a:rPr lang="en-US" smtClean="0"/>
              <a:t>25/09/2012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799D7F-49E0-488C-85BE-68F18575A5E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799D7F-49E0-488C-85BE-68F18575A5E4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799D7F-49E0-488C-85BE-68F18575A5E4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799D7F-49E0-488C-85BE-68F18575A5E4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799D7F-49E0-488C-85BE-68F18575A5E4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E2D3A5-A8C6-4D35-866F-DD306E14F01E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799D7F-49E0-488C-85BE-68F18575A5E4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799D7F-49E0-488C-85BE-68F18575A5E4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799D7F-49E0-488C-85BE-68F18575A5E4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799D7F-49E0-488C-85BE-68F18575A5E4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799D7F-49E0-488C-85BE-68F18575A5E4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799D7F-49E0-488C-85BE-68F18575A5E4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799D7F-49E0-488C-85BE-68F18575A5E4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799D7F-49E0-488C-85BE-68F18575A5E4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799D7F-49E0-488C-85BE-68F18575A5E4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799D7F-49E0-488C-85BE-68F18575A5E4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799D7F-49E0-488C-85BE-68F18575A5E4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25/09/2012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25/09/2012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25/09/2012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25/09/2012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25/09/2012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25/09/2012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25/09/2012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1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25/09/2012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9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25/09/2012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25/09/2012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25/09/2012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25/09/2012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7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62200" y="1600200"/>
            <a:ext cx="6172200" cy="1524000"/>
          </a:xfrm>
        </p:spPr>
        <p:txBody>
          <a:bodyPr>
            <a:noAutofit/>
          </a:bodyPr>
          <a:lstStyle/>
          <a:p>
            <a:r>
              <a:rPr lang="en-IN" sz="5700" dirty="0" smtClean="0"/>
              <a:t>Operating system  </a:t>
            </a:r>
            <a:endParaRPr lang="en-IN" sz="57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3124200"/>
            <a:ext cx="6172200" cy="1371600"/>
          </a:xfrm>
        </p:spPr>
        <p:txBody>
          <a:bodyPr>
            <a:noAutofit/>
          </a:bodyPr>
          <a:lstStyle/>
          <a:p>
            <a:pPr algn="r"/>
            <a:r>
              <a:rPr lang="en-IN" sz="2400" dirty="0" err="1" smtClean="0"/>
              <a:t>Priyanka</a:t>
            </a:r>
            <a:r>
              <a:rPr lang="en-IN" sz="2400" dirty="0" smtClean="0"/>
              <a:t> </a:t>
            </a:r>
            <a:r>
              <a:rPr lang="en-IN" sz="2400" dirty="0" err="1" smtClean="0"/>
              <a:t>Thakkar</a:t>
            </a:r>
            <a:endParaRPr lang="en-IN" sz="2400" dirty="0" smtClean="0"/>
          </a:p>
          <a:p>
            <a:pPr algn="r"/>
            <a:r>
              <a:rPr lang="en-IN" sz="2400" dirty="0" smtClean="0"/>
              <a:t>Rhythm Shah</a:t>
            </a:r>
          </a:p>
          <a:p>
            <a:pPr algn="r"/>
            <a:r>
              <a:rPr lang="en-IN" sz="2400" dirty="0" err="1" smtClean="0"/>
              <a:t>Rohan</a:t>
            </a:r>
            <a:r>
              <a:rPr lang="en-IN" sz="2400" dirty="0" smtClean="0"/>
              <a:t>  </a:t>
            </a:r>
            <a:r>
              <a:rPr lang="en-IN" sz="2400" dirty="0" err="1" smtClean="0"/>
              <a:t>Thakkar</a:t>
            </a:r>
            <a:endParaRPr lang="en-IN" sz="2400" dirty="0" smtClean="0"/>
          </a:p>
          <a:p>
            <a:pPr algn="r"/>
            <a:r>
              <a:rPr lang="en-IN" sz="2400" dirty="0" err="1" smtClean="0"/>
              <a:t>Sarvesh</a:t>
            </a:r>
            <a:r>
              <a:rPr lang="en-IN" sz="2400" dirty="0" smtClean="0"/>
              <a:t> </a:t>
            </a:r>
            <a:r>
              <a:rPr lang="en-IN" sz="2400" dirty="0" err="1" smtClean="0"/>
              <a:t>Kapre</a:t>
            </a:r>
            <a:endParaRPr lang="en-IN" sz="2400" dirty="0" smtClean="0"/>
          </a:p>
          <a:p>
            <a:pPr algn="r"/>
            <a:r>
              <a:rPr lang="en-IN" sz="2400" dirty="0" err="1" smtClean="0"/>
              <a:t>Shardul</a:t>
            </a:r>
            <a:r>
              <a:rPr lang="en-IN" sz="2400" dirty="0" smtClean="0"/>
              <a:t> </a:t>
            </a:r>
            <a:r>
              <a:rPr lang="en-IN" sz="2400" dirty="0" err="1" smtClean="0"/>
              <a:t>Mahadik</a:t>
            </a:r>
            <a:endParaRPr lang="en-IN" sz="24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400" b="1" dirty="0" smtClean="0"/>
              <a:t>What Is It?</a:t>
            </a:r>
            <a:endParaRPr lang="en-IN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600200"/>
            <a:ext cx="7620000" cy="4873752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It is the first </a:t>
            </a:r>
            <a:r>
              <a:rPr lang="en-US" dirty="0" smtClean="0"/>
              <a:t>program </a:t>
            </a:r>
            <a:r>
              <a:rPr lang="en-US" dirty="0" smtClean="0"/>
              <a:t>to be loaded on boot.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It is a software that acts as a bridge between the hardware and the applications 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Manages the hardware and software resources of the system.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Provides a </a:t>
            </a:r>
            <a:r>
              <a:rPr lang="en-US" dirty="0" smtClean="0"/>
              <a:t>stable </a:t>
            </a:r>
            <a:r>
              <a:rPr lang="en-US" dirty="0" smtClean="0"/>
              <a:t>consistent way for applications to deal with the hardware without having to know all the details of the hardware.</a:t>
            </a:r>
            <a:endParaRPr lang="en-IN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4572000"/>
            <a:ext cx="2133600" cy="2100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400" b="1" dirty="0" smtClean="0"/>
              <a:t>What Does It Do?</a:t>
            </a:r>
            <a:endParaRPr lang="en-IN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IN" dirty="0" smtClean="0"/>
              <a:t>Ensures that all the applications get the necessary resources.</a:t>
            </a:r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Manages input and output.</a:t>
            </a:r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Helps the developer to make applications compatible with many systems.</a:t>
            </a:r>
          </a:p>
          <a:p>
            <a:pPr>
              <a:buFont typeface="Wingdings" pitchFamily="2" charset="2"/>
              <a:buChar char="Ø"/>
            </a:pPr>
            <a:r>
              <a:rPr lang="en-IN" spc="-100" dirty="0" smtClean="0"/>
              <a:t>Keeping track of the files and directories on the disk.</a:t>
            </a:r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Controlling peripheral devices such as disk drives, printers and scanners.</a:t>
            </a:r>
            <a:endParaRPr lang="en-IN" dirty="0"/>
          </a:p>
        </p:txBody>
      </p:sp>
      <p:pic>
        <p:nvPicPr>
          <p:cNvPr id="4" name="Picture 3" descr="operating-system-architecture.gif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10200" y="4572000"/>
            <a:ext cx="2438400" cy="205740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400" b="1" dirty="0" smtClean="0"/>
              <a:t>How Is It Classified?</a:t>
            </a:r>
            <a:endParaRPr lang="en-IN" sz="4400" b="1" dirty="0"/>
          </a:p>
        </p:txBody>
      </p:sp>
      <p:graphicFrame>
        <p:nvGraphicFramePr>
          <p:cNvPr id="42" name="Diagram 41"/>
          <p:cNvGraphicFramePr/>
          <p:nvPr/>
        </p:nvGraphicFramePr>
        <p:xfrm>
          <a:off x="152400" y="762000"/>
          <a:ext cx="8534400" cy="556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2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6000" dirty="0" smtClean="0"/>
              <a:t>Timeline </a:t>
            </a:r>
            <a:endParaRPr lang="en-US" sz="6000" dirty="0"/>
          </a:p>
        </p:txBody>
      </p:sp>
      <p:pic>
        <p:nvPicPr>
          <p:cNvPr id="7" name="Picture Placeholder 6" descr="IMG-20120919-WA0000.jpg"/>
          <p:cNvPicPr preferRelativeResize="0">
            <a:picLocks noGrp="1"/>
          </p:cNvPicPr>
          <p:nvPr>
            <p:ph type="pic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609600" y="0"/>
            <a:ext cx="5181600" cy="7010400"/>
          </a:xfrm>
          <a:noFill/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indows8-logo-300x291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91200" y="2"/>
            <a:ext cx="2778760" cy="26955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400" b="1" dirty="0" smtClean="0"/>
              <a:t>Windows</a:t>
            </a:r>
            <a:endParaRPr lang="en-IN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IN" dirty="0" smtClean="0"/>
              <a:t>Released on November 20, 1985 by </a:t>
            </a:r>
          </a:p>
          <a:p>
            <a:pPr>
              <a:buNone/>
            </a:pPr>
            <a:r>
              <a:rPr lang="en-IN" dirty="0" smtClean="0"/>
              <a:t>    Microsoft.</a:t>
            </a:r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Developed by Paul Allen and Bill Gates.</a:t>
            </a:r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Graphical User Interface</a:t>
            </a:r>
          </a:p>
          <a:p>
            <a:pPr>
              <a:buFont typeface="Wingdings" pitchFamily="2" charset="2"/>
              <a:buChar char="Ø"/>
            </a:pPr>
            <a:r>
              <a:rPr lang="en-IN" spc="-100" dirty="0" smtClean="0"/>
              <a:t>Over 80% market share in the home environment.</a:t>
            </a:r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Revolutionized the world by introducing personal computing.</a:t>
            </a:r>
            <a:endParaRPr lang="en-IN" dirty="0"/>
          </a:p>
        </p:txBody>
      </p:sp>
      <p:sp>
        <p:nvSpPr>
          <p:cNvPr id="5" name="Rounded Rectangle 4"/>
          <p:cNvSpPr/>
          <p:nvPr/>
        </p:nvSpPr>
        <p:spPr>
          <a:xfrm>
            <a:off x="4267200" y="5029200"/>
            <a:ext cx="35052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DID YOU KNOW?</a:t>
            </a:r>
          </a:p>
          <a:p>
            <a:r>
              <a:rPr lang="en-US" dirty="0" smtClean="0"/>
              <a:t>Vista sold 20 million copies within its first month</a:t>
            </a:r>
            <a:endParaRPr lang="en-US" dirty="0"/>
          </a:p>
        </p:txBody>
      </p:sp>
      <p:pic>
        <p:nvPicPr>
          <p:cNvPr id="6" name="Picture 4" descr="C:\Users\wel\Desktop\New folder (2)\IMG-20120925-WA000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09800" y="4646676"/>
            <a:ext cx="1828800" cy="1792224"/>
          </a:xfrm>
          <a:prstGeom prst="rect">
            <a:avLst/>
          </a:prstGeom>
          <a:noFill/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400" b="1" dirty="0" smtClean="0"/>
              <a:t>History  Of Windows</a:t>
            </a:r>
            <a:endParaRPr lang="en-IN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>
              <a:buFont typeface="Wingdings" pitchFamily="2" charset="2"/>
              <a:buChar char="Ø"/>
            </a:pPr>
            <a:r>
              <a:rPr lang="en-US" dirty="0" smtClean="0"/>
              <a:t>1975: Microsoft Boots Up</a:t>
            </a:r>
            <a:endParaRPr lang="en-IN" dirty="0" smtClean="0"/>
          </a:p>
          <a:p>
            <a:pPr lvl="0">
              <a:buFont typeface="Wingdings" pitchFamily="2" charset="2"/>
              <a:buChar char="Ø"/>
            </a:pPr>
            <a:r>
              <a:rPr lang="en-US" dirty="0" smtClean="0"/>
              <a:t>1982: Introducing Windows 1.0</a:t>
            </a:r>
            <a:endParaRPr lang="en-IN" dirty="0" smtClean="0"/>
          </a:p>
          <a:p>
            <a:pPr lvl="0">
              <a:buFont typeface="Wingdings" pitchFamily="2" charset="2"/>
              <a:buChar char="Ø"/>
            </a:pPr>
            <a:r>
              <a:rPr lang="en-US" dirty="0" smtClean="0"/>
              <a:t>1990: Windows 3.0 - Getting the graphics</a:t>
            </a:r>
            <a:endParaRPr lang="en-IN" dirty="0" smtClean="0"/>
          </a:p>
          <a:p>
            <a:pPr lvl="0">
              <a:buFont typeface="Wingdings" pitchFamily="2" charset="2"/>
              <a:buChar char="Ø"/>
            </a:pPr>
            <a:r>
              <a:rPr lang="en-US" dirty="0" smtClean="0"/>
              <a:t>1995: Windows 95 – the age of PC and the Internet</a:t>
            </a:r>
            <a:endParaRPr lang="en-IN" dirty="0" smtClean="0"/>
          </a:p>
          <a:p>
            <a:pPr lvl="0">
              <a:buFont typeface="Wingdings" pitchFamily="2" charset="2"/>
              <a:buChar char="Ø"/>
            </a:pPr>
            <a:r>
              <a:rPr lang="en-US" dirty="0" smtClean="0"/>
              <a:t>2001: Windows XP - Stable, Usable and Fast</a:t>
            </a:r>
            <a:endParaRPr lang="en-IN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2006: Windows Vista - Smart on security</a:t>
            </a:r>
            <a:endParaRPr lang="en-IN" dirty="0" smtClean="0"/>
          </a:p>
          <a:p>
            <a:pPr lvl="0">
              <a:buFont typeface="Wingdings" pitchFamily="2" charset="2"/>
              <a:buChar char="Ø"/>
            </a:pPr>
            <a:r>
              <a:rPr lang="en-US" dirty="0" smtClean="0"/>
              <a:t>2009: Windows 7 and counting... </a:t>
            </a:r>
            <a:endParaRPr lang="en-IN" dirty="0" smtClean="0"/>
          </a:p>
          <a:p>
            <a:pPr>
              <a:buFont typeface="Wingdings" pitchFamily="2" charset="2"/>
              <a:buChar char="Ø"/>
            </a:pPr>
            <a:endParaRPr lang="en-IN" dirty="0" smtClean="0"/>
          </a:p>
          <a:p>
            <a:pPr>
              <a:buFont typeface="Wingdings" pitchFamily="2" charset="2"/>
              <a:buChar char="Ø"/>
            </a:pPr>
            <a:endParaRPr lang="en-IN" dirty="0" smtClean="0"/>
          </a:p>
          <a:p>
            <a:pPr lvl="0">
              <a:buFont typeface="Wingdings" pitchFamily="2" charset="2"/>
              <a:buChar char="Ø"/>
            </a:pPr>
            <a:endParaRPr lang="en-IN" dirty="0" smtClean="0"/>
          </a:p>
        </p:txBody>
      </p:sp>
      <p:sp>
        <p:nvSpPr>
          <p:cNvPr id="4" name="Rounded Rectangle 3"/>
          <p:cNvSpPr/>
          <p:nvPr/>
        </p:nvSpPr>
        <p:spPr>
          <a:xfrm>
            <a:off x="4038600" y="5257800"/>
            <a:ext cx="3429000" cy="1143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DID YOU KNOW?</a:t>
            </a:r>
          </a:p>
          <a:p>
            <a:pPr algn="ctr"/>
            <a:r>
              <a:rPr lang="en-US" dirty="0" smtClean="0"/>
              <a:t>You can’t create a folder called ‘con’ in Windows!</a:t>
            </a:r>
            <a:endParaRPr lang="en-US" dirty="0"/>
          </a:p>
        </p:txBody>
      </p:sp>
      <p:pic>
        <p:nvPicPr>
          <p:cNvPr id="5" name="Picture 4" descr="C:\Users\wel\Desktop\New folder (2)\IMG-20120925-WA000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5029200"/>
            <a:ext cx="1676400" cy="1642872"/>
          </a:xfrm>
          <a:prstGeom prst="rect">
            <a:avLst/>
          </a:prstGeom>
          <a:noFill/>
        </p:spPr>
      </p:pic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tructure of Unix System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4038600"/>
            <a:ext cx="2924175" cy="261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400" b="1" dirty="0" smtClean="0"/>
              <a:t>Unix</a:t>
            </a:r>
            <a:endParaRPr lang="en-IN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Developed in 1969 by a group of AT&amp;T employees at Bell Labs, including Ken Thompson, Dennis Ritchie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Designed to be portable, multi-tasking and multi-user in a time-sharing configuration.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A self-contained software system.</a:t>
            </a:r>
          </a:p>
          <a:p>
            <a:pPr lvl="0">
              <a:buFont typeface="Wingdings" pitchFamily="2" charset="2"/>
              <a:buChar char="Ø"/>
            </a:pPr>
            <a:r>
              <a:rPr lang="en-US" dirty="0" smtClean="0"/>
              <a:t>Easy to adopt and move to</a:t>
            </a:r>
          </a:p>
          <a:p>
            <a:pPr lvl="0">
              <a:buNone/>
            </a:pPr>
            <a:r>
              <a:rPr lang="en-US" dirty="0" smtClean="0"/>
              <a:t>    different machines.</a:t>
            </a:r>
          </a:p>
          <a:p>
            <a:pPr lvl="0">
              <a:buNone/>
            </a:pPr>
            <a:endParaRPr lang="en-IN" dirty="0" smtClean="0"/>
          </a:p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sp>
        <p:nvSpPr>
          <p:cNvPr id="5" name="Rounded Rectangle 4"/>
          <p:cNvSpPr/>
          <p:nvPr/>
        </p:nvSpPr>
        <p:spPr>
          <a:xfrm>
            <a:off x="762000" y="4953000"/>
            <a:ext cx="3810000" cy="1447800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DID YOU KNOW?</a:t>
            </a:r>
          </a:p>
          <a:p>
            <a:pPr algn="ctr"/>
            <a:r>
              <a:rPr lang="en-US" dirty="0" smtClean="0"/>
              <a:t>UNIX  systems cannot set a date prior to 1 Jan,1970!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400" b="1" dirty="0" smtClean="0"/>
              <a:t>Linux</a:t>
            </a:r>
            <a:endParaRPr lang="en-IN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76400"/>
            <a:ext cx="7467600" cy="4873752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Launched on  5 October 1991 by </a:t>
            </a:r>
            <a:r>
              <a:rPr lang="en-US" dirty="0" err="1" smtClean="0"/>
              <a:t>Linus</a:t>
            </a:r>
            <a:r>
              <a:rPr lang="en-US" dirty="0" smtClean="0"/>
              <a:t> </a:t>
            </a:r>
            <a:r>
              <a:rPr lang="en-US" dirty="0" err="1" smtClean="0"/>
              <a:t>Torvalds</a:t>
            </a:r>
            <a:r>
              <a:rPr lang="en-US" dirty="0" smtClean="0"/>
              <a:t>. </a:t>
            </a: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Free and open source software.</a:t>
            </a:r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Highly secure with no viruses.</a:t>
            </a:r>
            <a:endParaRPr lang="en-IN" dirty="0" smtClean="0"/>
          </a:p>
          <a:p>
            <a:pPr>
              <a:buFont typeface="Wingdings" pitchFamily="2" charset="2"/>
              <a:buChar char="Ø"/>
            </a:pPr>
            <a:r>
              <a:rPr lang="en-US" spc="-50" dirty="0" smtClean="0"/>
              <a:t>Runs </a:t>
            </a:r>
            <a:r>
              <a:rPr lang="en-US" spc="-50" dirty="0" smtClean="0"/>
              <a:t>on a highly diverse range of devices ranging from mobile phones to supercomputers</a:t>
            </a:r>
            <a:r>
              <a:rPr lang="en-US" spc="-50" dirty="0" smtClean="0"/>
              <a:t>.</a:t>
            </a:r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Used in 90% of world’s </a:t>
            </a:r>
            <a:r>
              <a:rPr lang="en-IN" dirty="0" smtClean="0"/>
              <a:t>fastest supercomputers i.e. the TOP 500.</a:t>
            </a:r>
            <a:endParaRPr lang="en-IN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IN" dirty="0"/>
          </a:p>
        </p:txBody>
      </p:sp>
      <p:pic>
        <p:nvPicPr>
          <p:cNvPr id="4" name="Picture 3" descr="linux-logo.jpe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39003" y="0"/>
            <a:ext cx="1476375" cy="205740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3581400" y="4953000"/>
            <a:ext cx="4191000" cy="1219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DID YOU KNOW?</a:t>
            </a:r>
          </a:p>
          <a:p>
            <a:pPr algn="ctr"/>
            <a:r>
              <a:rPr lang="en-US" dirty="0" smtClean="0"/>
              <a:t>The latest  Linux  kernel  has over  10 million  lines  of  code!</a:t>
            </a:r>
            <a:endParaRPr lang="en-US" dirty="0"/>
          </a:p>
        </p:txBody>
      </p:sp>
      <p:pic>
        <p:nvPicPr>
          <p:cNvPr id="6" name="Picture 2" descr="C:\Users\wel\Desktop\New folder (2)\IMG-20120925-WA000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52600" y="4953000"/>
            <a:ext cx="1341276" cy="1314450"/>
          </a:xfrm>
          <a:prstGeom prst="rect">
            <a:avLst/>
          </a:prstGeom>
          <a:noFill/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Android </a:t>
            </a:r>
            <a:r>
              <a:rPr lang="en-US" dirty="0" smtClean="0"/>
              <a:t>is based on a modified version of </a:t>
            </a:r>
            <a:r>
              <a:rPr lang="en-US" dirty="0" smtClean="0"/>
              <a:t>the</a:t>
            </a:r>
          </a:p>
          <a:p>
            <a:pPr>
              <a:buNone/>
            </a:pPr>
            <a:r>
              <a:rPr lang="en-US" dirty="0" smtClean="0"/>
              <a:t>    Linux kernel.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Power </a:t>
            </a:r>
            <a:r>
              <a:rPr lang="en-US" dirty="0" smtClean="0"/>
              <a:t>to modify almost anything in the system files.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Kerala </a:t>
            </a:r>
            <a:r>
              <a:rPr lang="en-US" dirty="0" smtClean="0"/>
              <a:t>has mandated that all state high </a:t>
            </a:r>
            <a:r>
              <a:rPr lang="en-US" dirty="0" smtClean="0"/>
              <a:t>schools run </a:t>
            </a:r>
            <a:r>
              <a:rPr lang="en-US" dirty="0" smtClean="0"/>
              <a:t>Linux on their computers. </a:t>
            </a: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Interesting naming convention starting with version 5.10 Breezy Badger going up alphabetically to 12.10 </a:t>
            </a:r>
            <a:r>
              <a:rPr lang="en-US" dirty="0" err="1" smtClean="0"/>
              <a:t>Quantal</a:t>
            </a:r>
            <a:r>
              <a:rPr lang="en-US" dirty="0" smtClean="0"/>
              <a:t> Quetzal.</a:t>
            </a:r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44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Linux</a:t>
            </a:r>
            <a:endParaRPr kumimoji="0" lang="en-IN" sz="4400" b="1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Picture 4" descr="linux-logo.jpe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39003" y="0"/>
            <a:ext cx="1476375" cy="2057400"/>
          </a:xfrm>
          <a:prstGeom prst="rect">
            <a:avLst/>
          </a:prstGeom>
        </p:spPr>
      </p:pic>
    </p:spTree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400" b="1" dirty="0" smtClean="0"/>
              <a:t>Macintosh</a:t>
            </a:r>
            <a:endParaRPr lang="en-IN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Launched in 1999 as Mac OS X Server 1.0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First release was Public Beta on 13 Sept,2000.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Main reasons for  criticisms were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  Interface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  Stability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  Missing Features and Hardware Compatibility   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OS X Mountain Lion was released on July 25, 2012  with new features such as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  Notification Centre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  Application Update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  Game Centre  </a:t>
            </a:r>
          </a:p>
          <a:p>
            <a:pPr>
              <a:buNone/>
            </a:pPr>
            <a:r>
              <a:rPr lang="en-US" dirty="0" smtClean="0"/>
              <a:t>           </a:t>
            </a:r>
          </a:p>
          <a:p>
            <a:pPr>
              <a:buFont typeface="Arial" pitchFamily="34" charset="0"/>
              <a:buChar char="•"/>
            </a:pPr>
            <a:endParaRPr lang="en-IN" dirty="0"/>
          </a:p>
        </p:txBody>
      </p:sp>
      <p:pic>
        <p:nvPicPr>
          <p:cNvPr id="4" name="Picture 3" descr="ANd9GcRD_lh0ELkKrbzDwtOknk1KLU1keGEP4esxZz418hMifRi7ZoCW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10402" y="0"/>
            <a:ext cx="1800225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ounded Rectangle 6"/>
          <p:cNvSpPr/>
          <p:nvPr/>
        </p:nvSpPr>
        <p:spPr>
          <a:xfrm>
            <a:off x="4724400" y="4953000"/>
            <a:ext cx="3200400" cy="1600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DID YOU KNOW?</a:t>
            </a:r>
          </a:p>
          <a:p>
            <a:pPr lvl="0" algn="ctr"/>
            <a:r>
              <a:rPr lang="en-US" dirty="0" smtClean="0"/>
              <a:t>The original Apple logo had Isaac Newton sitting under an apple tree.</a:t>
            </a:r>
            <a:endParaRPr lang="en-US" dirty="0"/>
          </a:p>
        </p:txBody>
      </p:sp>
      <p:pic>
        <p:nvPicPr>
          <p:cNvPr id="8" name="Picture 2" descr="C:\Users\wel\Desktop\New folder (2)\IMG-20120925-WA000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9000" y="5562600"/>
            <a:ext cx="1143000" cy="1120140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00"/>
                            </p:stCondLst>
                            <p:childTnLst>
                              <p:par>
                                <p:cTn id="1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3400" y="0"/>
            <a:ext cx="7467600" cy="1143000"/>
          </a:xfrm>
        </p:spPr>
        <p:txBody>
          <a:bodyPr>
            <a:normAutofit/>
          </a:bodyPr>
          <a:lstStyle/>
          <a:p>
            <a:r>
              <a:rPr lang="en-US" sz="4400" b="1" dirty="0" smtClean="0"/>
              <a:t>Comparison</a:t>
            </a:r>
            <a:endParaRPr lang="en-US" sz="44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457200" y="1295400"/>
          <a:ext cx="7467600" cy="4877421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2057400"/>
                <a:gridCol w="1675592"/>
                <a:gridCol w="1867304"/>
                <a:gridCol w="1867304"/>
              </a:tblGrid>
              <a:tr h="7619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dirty="0" smtClean="0"/>
                        <a:t>PROPERTIES</a:t>
                      </a:r>
                      <a:endParaRPr lang="en-IN" sz="24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dirty="0"/>
                        <a:t>MAC </a:t>
                      </a:r>
                      <a:endParaRPr lang="en-IN" sz="2400" dirty="0">
                        <a:solidFill>
                          <a:schemeClr val="accent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dirty="0"/>
                        <a:t>WINDOWS</a:t>
                      </a:r>
                      <a:endParaRPr lang="en-IN" sz="2400" dirty="0">
                        <a:solidFill>
                          <a:schemeClr val="accent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dirty="0"/>
                        <a:t>LINUX</a:t>
                      </a:r>
                      <a:endParaRPr lang="en-IN" sz="2400" dirty="0">
                        <a:solidFill>
                          <a:schemeClr val="accent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858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dirty="0"/>
                        <a:t>Security</a:t>
                      </a:r>
                      <a:endParaRPr lang="en-IN" sz="24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dirty="0"/>
                        <a:t>Good</a:t>
                      </a:r>
                      <a:endParaRPr lang="en-IN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/>
                        <a:t>Poor</a:t>
                      </a:r>
                      <a:endParaRPr lang="en-IN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/>
                        <a:t>Excellent</a:t>
                      </a:r>
                      <a:endParaRPr lang="en-IN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096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dirty="0"/>
                        <a:t>Cost</a:t>
                      </a:r>
                      <a:endParaRPr lang="en-IN" sz="24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dirty="0"/>
                        <a:t>High</a:t>
                      </a:r>
                      <a:endParaRPr lang="en-IN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dirty="0"/>
                        <a:t>Moderate</a:t>
                      </a:r>
                      <a:endParaRPr lang="en-IN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/>
                        <a:t>Free</a:t>
                      </a:r>
                      <a:endParaRPr lang="en-IN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096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dirty="0"/>
                        <a:t>Popularity</a:t>
                      </a:r>
                      <a:endParaRPr lang="en-IN" sz="24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dirty="0"/>
                        <a:t>Moderate</a:t>
                      </a:r>
                      <a:endParaRPr lang="en-IN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/>
                        <a:t>High</a:t>
                      </a:r>
                      <a:endParaRPr lang="en-IN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/>
                        <a:t>Moderate</a:t>
                      </a:r>
                      <a:endParaRPr lang="en-IN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858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dirty="0"/>
                        <a:t>Ease  of </a:t>
                      </a:r>
                      <a:r>
                        <a:rPr lang="en-IN" sz="2400" dirty="0" smtClean="0"/>
                        <a:t>Use </a:t>
                      </a:r>
                      <a:endParaRPr lang="en-IN" sz="24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dirty="0"/>
                        <a:t>Moderate</a:t>
                      </a:r>
                      <a:endParaRPr lang="en-IN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dirty="0"/>
                        <a:t>Highest</a:t>
                      </a:r>
                      <a:endParaRPr lang="en-IN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/>
                        <a:t>Poor</a:t>
                      </a:r>
                      <a:endParaRPr lang="en-IN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858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dirty="0"/>
                        <a:t>Targeted</a:t>
                      </a:r>
                      <a:endParaRPr lang="en-IN" sz="24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dirty="0" smtClean="0"/>
                        <a:t>Designing</a:t>
                      </a:r>
                      <a:endParaRPr lang="en-IN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dirty="0"/>
                        <a:t>Home </a:t>
                      </a:r>
                      <a:r>
                        <a:rPr lang="en-IN" sz="2400" dirty="0" smtClean="0"/>
                        <a:t>Use</a:t>
                      </a:r>
                      <a:endParaRPr lang="en-IN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/>
                        <a:t>Servers</a:t>
                      </a:r>
                      <a:endParaRPr lang="en-IN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388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dirty="0"/>
                        <a:t>Flexibility</a:t>
                      </a:r>
                      <a:endParaRPr lang="en-IN" sz="24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dirty="0"/>
                        <a:t>Moderate</a:t>
                      </a:r>
                      <a:endParaRPr lang="en-IN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dirty="0"/>
                        <a:t>Low</a:t>
                      </a:r>
                      <a:endParaRPr lang="en-IN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dirty="0"/>
                        <a:t>Highest</a:t>
                      </a:r>
                      <a:endParaRPr lang="en-IN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400" b="1" dirty="0" smtClean="0"/>
              <a:t>Statistics</a:t>
            </a:r>
            <a:endParaRPr lang="en-IN" sz="4400" b="1" dirty="0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2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graphicFrame>
        <p:nvGraphicFramePr>
          <p:cNvPr id="9" name="Chart 8"/>
          <p:cNvGraphicFramePr/>
          <p:nvPr/>
        </p:nvGraphicFramePr>
        <p:xfrm>
          <a:off x="3200400" y="2"/>
          <a:ext cx="5943600" cy="3533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2" y="399097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graphicFrame>
        <p:nvGraphicFramePr>
          <p:cNvPr id="11" name="Chart 10"/>
          <p:cNvGraphicFramePr/>
          <p:nvPr/>
        </p:nvGraphicFramePr>
        <p:xfrm>
          <a:off x="0" y="3124202"/>
          <a:ext cx="6105525" cy="3552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9" grpId="0">
        <p:bldAsOne/>
      </p:bldGraphic>
      <p:bldGraphic spid="11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/>
              <a:t>What’s Happening?</a:t>
            </a:r>
            <a:endParaRPr lang="en-US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err="1" smtClean="0">
                <a:latin typeface="Century Gothic" pitchFamily="34" charset="0"/>
              </a:rPr>
              <a:t>Touchscreen</a:t>
            </a:r>
            <a:r>
              <a:rPr lang="en-US" dirty="0" smtClean="0">
                <a:latin typeface="Century Gothic" pitchFamily="34" charset="0"/>
              </a:rPr>
              <a:t> support introduced in Windows 8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Century Gothic" pitchFamily="34" charset="0"/>
              </a:rPr>
              <a:t>Linux user interface made </a:t>
            </a:r>
            <a:r>
              <a:rPr lang="en-US" dirty="0" smtClean="0">
                <a:latin typeface="Century Gothic" pitchFamily="34" charset="0"/>
              </a:rPr>
              <a:t>e</a:t>
            </a:r>
            <a:r>
              <a:rPr lang="en-US" dirty="0" smtClean="0">
                <a:latin typeface="Century Gothic" pitchFamily="34" charset="0"/>
              </a:rPr>
              <a:t>asier  with the GNOME shell.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Century Gothic" pitchFamily="34" charset="0"/>
              </a:rPr>
              <a:t>Ubuntu Linux introduces 7 second boot.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Century Gothic" pitchFamily="34" charset="0"/>
              </a:rPr>
              <a:t>Mac OS X 10.8 offers social network integration with </a:t>
            </a:r>
            <a:r>
              <a:rPr lang="en-US" dirty="0" err="1" smtClean="0">
                <a:latin typeface="Century Gothic" pitchFamily="34" charset="0"/>
              </a:rPr>
              <a:t>Facebook</a:t>
            </a:r>
            <a:r>
              <a:rPr lang="en-US" dirty="0" smtClean="0">
                <a:latin typeface="Century Gothic" pitchFamily="34" charset="0"/>
              </a:rPr>
              <a:t> and Twitter.</a:t>
            </a:r>
          </a:p>
          <a:p>
            <a:endParaRPr lang="en-US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400" b="1" dirty="0" smtClean="0"/>
              <a:t>What comes next?</a:t>
            </a:r>
            <a:endParaRPr lang="en-IN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IN" dirty="0" smtClean="0"/>
              <a:t>Cloud Boots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   Developed by Apple.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   Files are stored in the cloud.</a:t>
            </a:r>
            <a:endParaRPr lang="en-IN" dirty="0" smtClean="0"/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Memristor</a:t>
            </a:r>
            <a:endParaRPr lang="en-IN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HP </a:t>
            </a:r>
            <a:r>
              <a:rPr lang="en-US" dirty="0" smtClean="0"/>
              <a:t>has created the first prototype of a </a:t>
            </a:r>
            <a:r>
              <a:rPr lang="en-US" dirty="0" smtClean="0"/>
              <a:t>working “</a:t>
            </a:r>
            <a:r>
              <a:rPr lang="en-US" dirty="0" err="1" smtClean="0"/>
              <a:t>memristor</a:t>
            </a:r>
            <a:r>
              <a:rPr lang="en-US" dirty="0" smtClean="0"/>
              <a:t>”.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Booting </a:t>
            </a:r>
            <a:r>
              <a:rPr lang="en-US" dirty="0" smtClean="0"/>
              <a:t>time will be unimaginably short—we’re talking 0.35 seconds. </a:t>
            </a: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High-storage </a:t>
            </a:r>
            <a:r>
              <a:rPr lang="en-US" dirty="0" smtClean="0"/>
              <a:t>capacities at 100 gigabits per cm sq. and about 1 </a:t>
            </a:r>
            <a:r>
              <a:rPr lang="en-US" dirty="0" err="1" smtClean="0"/>
              <a:t>petabit</a:t>
            </a:r>
            <a:r>
              <a:rPr lang="en-US" dirty="0" smtClean="0"/>
              <a:t> per cm cu.</a:t>
            </a:r>
            <a:endParaRPr lang="en-IN" dirty="0" smtClean="0"/>
          </a:p>
        </p:txBody>
      </p:sp>
      <p:pic>
        <p:nvPicPr>
          <p:cNvPr id="4" name="Picture 3" descr="Memristor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62600" y="609600"/>
            <a:ext cx="3124200" cy="2743200"/>
          </a:xfrm>
          <a:prstGeom prst="rect">
            <a:avLst/>
          </a:prstGeom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81000" y="-152400"/>
            <a:ext cx="7467600" cy="1143000"/>
          </a:xfrm>
        </p:spPr>
        <p:txBody>
          <a:bodyPr>
            <a:normAutofit/>
          </a:bodyPr>
          <a:lstStyle/>
          <a:p>
            <a:r>
              <a:rPr lang="en-US" sz="4400" b="1" dirty="0" smtClean="0"/>
              <a:t>What comes next?</a:t>
            </a:r>
            <a:endParaRPr lang="en-US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066800"/>
            <a:ext cx="7467600" cy="4873752"/>
          </a:xfrm>
        </p:spPr>
        <p:txBody>
          <a:bodyPr>
            <a:normAutofit/>
          </a:bodyPr>
          <a:lstStyle/>
          <a:p>
            <a:pPr lvl="0">
              <a:buFont typeface="Wingdings" pitchFamily="2" charset="2"/>
              <a:buChar char="Ø"/>
            </a:pPr>
            <a:r>
              <a:rPr lang="en-US" dirty="0" smtClean="0"/>
              <a:t>Two in One </a:t>
            </a:r>
          </a:p>
          <a:p>
            <a:pPr lvl="0"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dirty="0" smtClean="0"/>
              <a:t>CPU </a:t>
            </a:r>
            <a:r>
              <a:rPr lang="en-US" dirty="0" smtClean="0"/>
              <a:t>and GPU are combined</a:t>
            </a:r>
          </a:p>
          <a:p>
            <a:pPr lvl="0">
              <a:buFont typeface="Wingdings" pitchFamily="2" charset="2"/>
              <a:buChar char="Ø"/>
            </a:pPr>
            <a:r>
              <a:rPr lang="en-US" dirty="0" smtClean="0"/>
              <a:t> Displaying 3D in </a:t>
            </a:r>
            <a:r>
              <a:rPr lang="en-US" dirty="0" smtClean="0"/>
              <a:t>Air </a:t>
            </a:r>
            <a:endParaRPr lang="en-US" dirty="0" smtClean="0"/>
          </a:p>
          <a:p>
            <a:pPr lvl="0">
              <a:buFont typeface="Arial" pitchFamily="34" charset="0"/>
              <a:buChar char="•"/>
            </a:pPr>
            <a:r>
              <a:rPr lang="en-US" dirty="0" smtClean="0"/>
              <a:t>Speed </a:t>
            </a:r>
            <a:r>
              <a:rPr lang="en-US" dirty="0" smtClean="0"/>
              <a:t>of GPU is 20 times that of the CPU.</a:t>
            </a:r>
            <a:endParaRPr lang="en-IN" dirty="0" smtClean="0"/>
          </a:p>
          <a:p>
            <a:pPr lvl="0">
              <a:buFont typeface="Arial" pitchFamily="34" charset="0"/>
              <a:buChar char="•"/>
            </a:pPr>
            <a:r>
              <a:rPr lang="en-US" dirty="0" smtClean="0"/>
              <a:t>Laser </a:t>
            </a:r>
            <a:r>
              <a:rPr lang="en-US" dirty="0" smtClean="0"/>
              <a:t>produced plasma technology used to          </a:t>
            </a:r>
            <a:r>
              <a:rPr lang="en-US" dirty="0" smtClean="0"/>
              <a:t>   produce </a:t>
            </a:r>
            <a:r>
              <a:rPr lang="en-US" dirty="0" smtClean="0"/>
              <a:t>flashpoints in air.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First </a:t>
            </a:r>
            <a:r>
              <a:rPr lang="en-US" dirty="0" smtClean="0"/>
              <a:t>successful project is on at AIST, Japan. </a:t>
            </a:r>
            <a:endParaRPr lang="en-IN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 Semantic Desktop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Searches </a:t>
            </a:r>
            <a:r>
              <a:rPr lang="en-US" dirty="0" smtClean="0"/>
              <a:t>and interlinks the files</a:t>
            </a:r>
          </a:p>
          <a:p>
            <a:pPr>
              <a:buNone/>
            </a:pPr>
            <a:r>
              <a:rPr lang="en-US" dirty="0" smtClean="0"/>
              <a:t>   </a:t>
            </a:r>
            <a:r>
              <a:rPr lang="en-US" dirty="0" smtClean="0"/>
              <a:t> with </a:t>
            </a:r>
            <a:r>
              <a:rPr lang="en-US" dirty="0" smtClean="0"/>
              <a:t>various other objects on</a:t>
            </a:r>
          </a:p>
          <a:p>
            <a:pPr>
              <a:buNone/>
            </a:pPr>
            <a:r>
              <a:rPr lang="en-US" dirty="0" smtClean="0"/>
              <a:t>    </a:t>
            </a:r>
            <a:r>
              <a:rPr lang="en-US" dirty="0" smtClean="0"/>
              <a:t>the </a:t>
            </a:r>
            <a:r>
              <a:rPr lang="en-US" dirty="0" smtClean="0"/>
              <a:t>system.</a:t>
            </a:r>
            <a:endParaRPr lang="en-IN" dirty="0" smtClean="0"/>
          </a:p>
        </p:txBody>
      </p:sp>
      <p:pic>
        <p:nvPicPr>
          <p:cNvPr id="4" name="Picture 3" descr="fig1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62600" y="4114800"/>
            <a:ext cx="3200400" cy="2560320"/>
          </a:xfrm>
          <a:prstGeom prst="rect">
            <a:avLst/>
          </a:prstGeom>
        </p:spPr>
      </p:pic>
    </p:spTree>
  </p:cSld>
  <p:clrMapOvr>
    <a:masterClrMapping/>
  </p:clrMapOvr>
  <p:transition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uiExpand="1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Custom 1">
      <a:majorFont>
        <a:latin typeface="Constantia"/>
        <a:ea typeface=""/>
        <a:cs typeface=""/>
      </a:majorFont>
      <a:minorFont>
        <a:latin typeface="Century Gothic"/>
        <a:ea typeface=""/>
        <a:cs typeface="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494</TotalTime>
  <Words>770</Words>
  <Application>Microsoft Office PowerPoint</Application>
  <PresentationFormat>On-screen Show (4:3)</PresentationFormat>
  <Paragraphs>157</Paragraphs>
  <Slides>16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Oriel</vt:lpstr>
      <vt:lpstr>Operating system  </vt:lpstr>
      <vt:lpstr>What Is It?</vt:lpstr>
      <vt:lpstr>What Does It Do?</vt:lpstr>
      <vt:lpstr>How Is It Classified?</vt:lpstr>
      <vt:lpstr>Timeline </vt:lpstr>
      <vt:lpstr>Windows</vt:lpstr>
      <vt:lpstr>History  Of Windows</vt:lpstr>
      <vt:lpstr>Unix</vt:lpstr>
      <vt:lpstr>Linux</vt:lpstr>
      <vt:lpstr>Slide 10</vt:lpstr>
      <vt:lpstr>Macintosh</vt:lpstr>
      <vt:lpstr>Comparison</vt:lpstr>
      <vt:lpstr>Statistics</vt:lpstr>
      <vt:lpstr>What’s Happening?</vt:lpstr>
      <vt:lpstr>What comes next?</vt:lpstr>
      <vt:lpstr>What comes next?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Operating system</dc:title>
  <dc:creator>User</dc:creator>
  <cp:lastModifiedBy>Shardul</cp:lastModifiedBy>
  <cp:revision>96</cp:revision>
  <dcterms:created xsi:type="dcterms:W3CDTF">2006-08-16T00:00:00Z</dcterms:created>
  <dcterms:modified xsi:type="dcterms:W3CDTF">2012-09-25T19:39:13Z</dcterms:modified>
</cp:coreProperties>
</file>