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93" r:id="rId3"/>
    <p:sldId id="257" r:id="rId4"/>
    <p:sldId id="258" r:id="rId5"/>
    <p:sldId id="296" r:id="rId6"/>
    <p:sldId id="260" r:id="rId7"/>
    <p:sldId id="273" r:id="rId8"/>
    <p:sldId id="263" r:id="rId9"/>
    <p:sldId id="266" r:id="rId10"/>
    <p:sldId id="267" r:id="rId11"/>
    <p:sldId id="269" r:id="rId12"/>
    <p:sldId id="268" r:id="rId13"/>
    <p:sldId id="270" r:id="rId14"/>
    <p:sldId id="272" r:id="rId15"/>
    <p:sldId id="295" r:id="rId16"/>
    <p:sldId id="285" r:id="rId17"/>
    <p:sldId id="286" r:id="rId18"/>
    <p:sldId id="287" r:id="rId19"/>
    <p:sldId id="288" r:id="rId20"/>
    <p:sldId id="294" r:id="rId21"/>
    <p:sldId id="289" r:id="rId22"/>
    <p:sldId id="290" r:id="rId23"/>
    <p:sldId id="292" r:id="rId24"/>
    <p:sldId id="29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818D"/>
    <a:srgbClr val="0007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29FBE-EFF9-4AA0-90D1-2DD09CCE4C3E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21842-78B1-46E2-84E6-EA95099C16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94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EF5426-73B1-4AAA-AF35-20F810A14DAF}" type="slidenum">
              <a:rPr lang="en-US"/>
              <a:pPr/>
              <a:t>1</a:t>
            </a:fld>
            <a:endParaRPr lang="en-US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Hacker_(computer_security)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wspaper insert[6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cur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1027"/>
          <p:cNvSpPr>
            <a:spLocks noGrp="1" noChangeArrowheads="1"/>
          </p:cNvSpPr>
          <p:nvPr>
            <p:ph idx="1"/>
          </p:nvPr>
        </p:nvSpPr>
        <p:spPr>
          <a:xfrm>
            <a:off x="1371600" y="914400"/>
            <a:ext cx="6781800" cy="5029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sz="2800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800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By-</a:t>
            </a:r>
          </a:p>
          <a:p>
            <a:pPr marL="578358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ASLAM KHAN (</a:t>
            </a: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1221013)</a:t>
            </a:r>
            <a:endParaRPr lang="en-US" sz="28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578358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SHALAKA WAGH (</a:t>
            </a: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1221014)</a:t>
            </a:r>
            <a:endParaRPr lang="en-US" sz="28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578358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TULIKA HARSULKAR (1221016)</a:t>
            </a:r>
          </a:p>
          <a:p>
            <a:pPr marL="578358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BHAKTI MAHADIK (1221017</a:t>
            </a: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</a:t>
            </a:r>
          </a:p>
          <a:p>
            <a:pPr marL="578358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AKSHAY PATIL(1221019)</a:t>
            </a:r>
            <a:endParaRPr lang="en-US" sz="28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578358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ASMITA MORE (1221020)</a:t>
            </a:r>
          </a:p>
          <a:p>
            <a:pPr marL="578358" indent="-514350">
              <a:lnSpc>
                <a:spcPct val="90000"/>
              </a:lnSpc>
              <a:buNone/>
            </a:pPr>
            <a:endParaRPr lang="en-US" sz="28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{ </a:t>
            </a:r>
            <a:r>
              <a:rPr lang="en-US" sz="2800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S.E COMPUTER RNGINEERING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r>
              <a:rPr lang="en-US" sz="2800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K.JSOMAIYA COLLEGE OF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r>
              <a:rPr lang="en-US" sz="2800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ENGINEERING</a:t>
            </a: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}</a:t>
            </a:r>
          </a:p>
          <a:p>
            <a:pPr>
              <a:lnSpc>
                <a:spcPct val="90000"/>
              </a:lnSpc>
              <a:buNone/>
            </a:pPr>
            <a:endParaRPr lang="en-US" sz="2800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8382000" cy="13716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HIGHLIGHTS </a:t>
            </a:r>
            <a:endParaRPr lang="en-US" sz="6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8062912" cy="5410200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</a:rPr>
              <a:t>What is hacking?</a:t>
            </a:r>
          </a:p>
          <a:p>
            <a:pPr algn="l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</a:rPr>
              <a:t>Is </a:t>
            </a:r>
            <a:r>
              <a:rPr lang="en-US" sz="4000" dirty="0" smtClean="0">
                <a:solidFill>
                  <a:schemeClr val="tx1"/>
                </a:solidFill>
              </a:rPr>
              <a:t>hacking a crime?</a:t>
            </a:r>
          </a:p>
          <a:p>
            <a:pPr algn="l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</a:rPr>
              <a:t>Hacking Vs Cracking</a:t>
            </a:r>
          </a:p>
          <a:p>
            <a:pPr algn="l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</a:rPr>
              <a:t>Types of hackers</a:t>
            </a:r>
          </a:p>
          <a:p>
            <a:pPr algn="l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</a:rPr>
              <a:t>Case study</a:t>
            </a:r>
          </a:p>
          <a:p>
            <a:pPr algn="l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</a:rPr>
              <a:t>Security</a:t>
            </a:r>
          </a:p>
          <a:p>
            <a:pPr algn="l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</a:rPr>
              <a:t>Flashback</a:t>
            </a:r>
            <a:endParaRPr lang="en-US" sz="40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2050" name="Picture 2" descr="G:\hacker at wo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0"/>
            <a:ext cx="3429000" cy="6858000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52400"/>
            <a:ext cx="9372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is Ethical Hacking??</a:t>
            </a:r>
            <a:endParaRPr lang="en-US" sz="54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"/>
            <a:ext cx="6858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sz="3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3600" dirty="0" smtClean="0"/>
              <a:t>Ethical Hacking is testing the resources for a good cause and for the</a:t>
            </a:r>
          </a:p>
          <a:p>
            <a:r>
              <a:rPr lang="en-US" sz="3600" dirty="0" smtClean="0"/>
              <a:t>betterment of technology.</a:t>
            </a:r>
          </a:p>
          <a:p>
            <a:endParaRPr lang="en-US" sz="3600" dirty="0" smtClean="0"/>
          </a:p>
          <a:p>
            <a:pPr>
              <a:buFont typeface="Wingdings" pitchFamily="2" charset="2"/>
              <a:buChar char="v"/>
            </a:pPr>
            <a:r>
              <a:rPr lang="en-US" sz="3600" dirty="0" smtClean="0"/>
              <a:t>Technically Ethical Hacking means penetration</a:t>
            </a:r>
          </a:p>
          <a:p>
            <a:r>
              <a:rPr lang="en-US" sz="3600" dirty="0" smtClean="0"/>
              <a:t>testing which is focused on Securing and Protecting IT Systems.</a:t>
            </a:r>
            <a:endParaRPr lang="en-US" sz="3600" dirty="0"/>
          </a:p>
        </p:txBody>
      </p:sp>
      <p:pic>
        <p:nvPicPr>
          <p:cNvPr id="3074" name="Picture 2" descr="G:\Detecti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600200"/>
            <a:ext cx="3276600" cy="5105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10400" cy="1219200"/>
          </a:xfrm>
        </p:spPr>
        <p:txBody>
          <a:bodyPr/>
          <a:lstStyle/>
          <a:p>
            <a:r>
              <a:rPr lang="en-US" dirty="0" smtClean="0"/>
              <a:t>Is hacking a crime??	</a:t>
            </a:r>
            <a:endParaRPr lang="en-US" dirty="0"/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0"/>
            <a:ext cx="3352800" cy="36576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-457200" y="1066800"/>
            <a:ext cx="632023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NO NO NO..</a:t>
            </a:r>
          </a:p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NOT AT ALL…….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19701201">
            <a:off x="3173567" y="4333738"/>
            <a:ext cx="6876725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Hacking is </a:t>
            </a:r>
            <a:r>
              <a:rPr lang="en-US" sz="6000" b="1" i="1" u="sng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NOT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a </a:t>
            </a:r>
          </a:p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CRIME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8" name="Picture 7" descr="3915519051_02107b1112_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895600"/>
            <a:ext cx="41910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-2971800"/>
            <a:ext cx="9525000" cy="895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Times New Roman" pitchFamily="18" charset="0"/>
              <a:cs typeface="TTE1759490t0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 smtClean="0">
              <a:latin typeface="Calibri" pitchFamily="34" charset="0"/>
              <a:ea typeface="Times New Roman" pitchFamily="18" charset="0"/>
              <a:cs typeface="TTE1759490t0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Times New Roman" pitchFamily="18" charset="0"/>
              <a:cs typeface="TTE1759490t0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 smtClean="0">
              <a:latin typeface="Calibri" pitchFamily="34" charset="0"/>
              <a:ea typeface="Times New Roman" pitchFamily="18" charset="0"/>
              <a:cs typeface="TTE1759490t0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Times New Roman" pitchFamily="18" charset="0"/>
              <a:cs typeface="TTE1759490t0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 smtClean="0">
              <a:latin typeface="Calibri" pitchFamily="34" charset="0"/>
              <a:ea typeface="Times New Roman" pitchFamily="18" charset="0"/>
              <a:cs typeface="TTE1759490t0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Hacker is a word that has two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meanings: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Traditionally, a Hacker is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someone who likes to play with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Software or Electronic Systems.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Times New Roman" pitchFamily="18" charset="0"/>
              <a:cs typeface="TTE1759490t0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Recently, Hacker has taken on a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new meaning — someone who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maliciously breaks into systems for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personal gain. Technically, these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TE1759490t00"/>
              </a:rPr>
              <a:t>criminals &amp; are known as Crackers.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1553156" flipV="1">
            <a:off x="5644717" y="639676"/>
            <a:ext cx="320350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H4ck3r</a:t>
            </a:r>
            <a:endParaRPr lang="en-US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 descr="I:\a person hac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819400"/>
            <a:ext cx="27432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H4CKING VS CR4CKING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7848600" cy="3776664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HACKING WITH MALICIOUS INTENTION IS CRACKING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</a:rPr>
              <a:t>The basic difference is hackers do not do anything disastrous.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</a:rPr>
              <a:t>Cracking yield more devastating results.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</a:rPr>
              <a:t>Cracking </a:t>
            </a:r>
            <a:r>
              <a:rPr lang="en-US" sz="3200" smtClean="0">
                <a:solidFill>
                  <a:schemeClr val="tx1"/>
                </a:solidFill>
              </a:rPr>
              <a:t>is crime.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FFFF00"/>
                </a:solidFill>
              </a:rPr>
              <a:t>Cyber crime are the results of cracking ,not hacking</a:t>
            </a:r>
          </a:p>
          <a:p>
            <a:pPr>
              <a:buFont typeface="Wingdings" pitchFamily="2" charset="2"/>
              <a:buChar char="v"/>
            </a:pPr>
            <a:endParaRPr lang="en-US" sz="3200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v"/>
            </a:pPr>
            <a:endParaRPr lang="en-US" sz="3200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9218" name="Picture 2" descr="I:\dang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1" y="4495801"/>
            <a:ext cx="24384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Ethical H4cking!?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7543800" cy="5181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 It is Legal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 Permission is obtained from the target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 Part of an overall security program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 Identify vulnerabilities visible from Internet at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particular point of time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 Ethical hackers possesses same skills, mindset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and tools of a hacker but the attacks are done in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 non-destructive manner</a:t>
            </a:r>
          </a:p>
          <a:p>
            <a:endParaRPr lang="en-US" sz="2800" dirty="0"/>
          </a:p>
        </p:txBody>
      </p:sp>
      <p:pic>
        <p:nvPicPr>
          <p:cNvPr id="10242" name="Picture 2" descr="I:\certi fied ethical hack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80999"/>
            <a:ext cx="3733800" cy="1820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8458200" cy="1399032"/>
          </a:xfrm>
        </p:spPr>
        <p:txBody>
          <a:bodyPr/>
          <a:lstStyle/>
          <a:p>
            <a:r>
              <a:rPr lang="en-US" dirty="0" smtClean="0"/>
              <a:t>Types of </a:t>
            </a:r>
            <a:r>
              <a:rPr lang="en-US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H4cker$</a:t>
            </a:r>
            <a:endParaRPr lang="en-US" b="1" u="sng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Distinction on the basis of knowladge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CODERS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ADMINS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SCRIPT KIDDIES</a:t>
            </a:r>
          </a:p>
          <a:p>
            <a:pPr>
              <a:buNone/>
            </a:pP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Distinction on the basis of LEGALITY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WHITE  HATS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GREY  HATS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BLACK  HATS</a:t>
            </a:r>
          </a:p>
          <a:p>
            <a:pPr>
              <a:buNone/>
            </a:pPr>
            <a:endParaRPr lang="en-US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440373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8879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COD3RS=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4724400" cy="46148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smtClean="0"/>
              <a:t>Have full knowladge.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They know what exactly they are doing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Well aware about the different codes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Have complete idea what is going beyond coding.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pic>
        <p:nvPicPr>
          <p:cNvPr id="11266" name="Picture 2" descr="I:\Detecti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219200"/>
            <a:ext cx="3048000" cy="4343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057400" y="5715000"/>
            <a:ext cx="7086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H4ck3r at work</a:t>
            </a:r>
            <a:endParaRPr lang="en-US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42811944897241787Warning_notice_-_EVIL_ADMIN.svg.m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1447800"/>
            <a:ext cx="4648200" cy="37338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3581400" cy="52578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sz="4000" dirty="0" smtClean="0"/>
              <a:t>Knows what they are doing.</a:t>
            </a:r>
          </a:p>
          <a:p>
            <a:pPr>
              <a:buFont typeface="Wingdings" pitchFamily="2" charset="2"/>
              <a:buChar char="§"/>
            </a:pPr>
            <a:r>
              <a:rPr lang="en-US" sz="4000" dirty="0" smtClean="0"/>
              <a:t>They don’t have idea that what exactly going beyond codes.</a:t>
            </a:r>
          </a:p>
          <a:p>
            <a:pPr>
              <a:buFont typeface="Wingdings" pitchFamily="2" charset="2"/>
              <a:buChar char="§"/>
            </a:pPr>
            <a:r>
              <a:rPr lang="en-US" sz="4000" dirty="0" smtClean="0"/>
              <a:t>Result oriented persons</a:t>
            </a:r>
          </a:p>
          <a:p>
            <a:pPr>
              <a:buFont typeface="Wingdings" pitchFamily="2" charset="2"/>
              <a:buChar char="§"/>
            </a:pPr>
            <a:r>
              <a:rPr lang="en-US" sz="4000" dirty="0" smtClean="0"/>
              <a:t>They are 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not</a:t>
            </a:r>
            <a:r>
              <a:rPr lang="en-US" sz="4000" dirty="0" smtClean="0"/>
              <a:t> so 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harmful.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SCRIPT KIDDIES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76400"/>
            <a:ext cx="6019800" cy="446246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Script kiddies or packet monkeys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Young in-experienced hackers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Copy codes and techniques from knowledgeable hackers 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Don’t know what’s going beyond the coding.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Use techniques for fun purpose.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Sometimes could be very dangerous for the system,</a:t>
            </a:r>
          </a:p>
          <a:p>
            <a:endParaRPr lang="en-US" sz="2400" dirty="0"/>
          </a:p>
        </p:txBody>
      </p:sp>
      <p:pic>
        <p:nvPicPr>
          <p:cNvPr id="4" name="Picture 3" descr="members-script-kiddies-anonymous.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2215514"/>
            <a:ext cx="2971800" cy="3194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HATS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7239000" cy="48434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smtClean="0"/>
              <a:t>These are good hackers 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Have genuine license to hack.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Have registered police records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Evolves themselves in good works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Generally owned by companies for security designing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Have high pay scales.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Generally these are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coders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HATS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6248400" cy="46148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/>
              <a:t>very dangerous persons.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Always have motive to earn huge profit.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Highly paid persons.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Evolves themselves mostly in criminal activities.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These could be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coders</a:t>
            </a:r>
            <a:r>
              <a:rPr lang="en-US" sz="3200" dirty="0" smtClean="0"/>
              <a:t>, </a:t>
            </a:r>
            <a:r>
              <a:rPr lang="en-US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admins</a:t>
            </a:r>
            <a:r>
              <a:rPr lang="en-US" sz="3200" dirty="0" smtClean="0"/>
              <a:t> as well as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script kiddies 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GREY HATS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6019800" cy="46148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smtClean="0"/>
              <a:t>Also known as red hats.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Perform both tasks fair as well as unfair.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Generally these are </a:t>
            </a:r>
            <a:r>
              <a:rPr lang="en-US" sz="32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admins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Have little high pay than white hats.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Generally not so dangerous, but sometimes could be.</a:t>
            </a:r>
          </a:p>
          <a:p>
            <a:pPr>
              <a:buFont typeface="Wingdings" pitchFamily="2" charset="2"/>
              <a:buChar char="ü"/>
            </a:pP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788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Case Study</a:t>
            </a:r>
            <a:endParaRPr lang="en-US" sz="4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4000" b="1" dirty="0" smtClean="0">
                <a:ln/>
                <a:solidFill>
                  <a:srgbClr val="00B0F0"/>
                </a:solidFill>
              </a:rPr>
              <a:t>H4cking prone areas</a:t>
            </a:r>
          </a:p>
          <a:p>
            <a:endParaRPr lang="en-US" dirty="0"/>
          </a:p>
        </p:txBody>
      </p:sp>
      <p:pic>
        <p:nvPicPr>
          <p:cNvPr id="4098" name="Picture 2" descr="I:\pie chart of hacing prone are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417" y="2971800"/>
            <a:ext cx="4763165" cy="1871860"/>
          </a:xfrm>
          <a:prstGeom prst="rect">
            <a:avLst/>
          </a:prstGeom>
          <a:noFill/>
        </p:spPr>
      </p:pic>
      <p:sp>
        <p:nvSpPr>
          <p:cNvPr id="11" name="Picture Placeholder 10"/>
          <p:cNvSpPr>
            <a:spLocks noGrp="1"/>
          </p:cNvSpPr>
          <p:nvPr>
            <p:ph type="pic" idx="1"/>
          </p:nvPr>
        </p:nvSpPr>
        <p:spPr/>
      </p:sp>
      <p:pic>
        <p:nvPicPr>
          <p:cNvPr id="4099" name="Picture 3" descr="I:\pie chart of hacing prone are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1" y="457200"/>
            <a:ext cx="73152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Case Study(contd..)</a:t>
            </a:r>
            <a:endParaRPr lang="en-US" sz="440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5867400"/>
            <a:ext cx="7333488" cy="685800"/>
          </a:xfrm>
        </p:spPr>
        <p:txBody>
          <a:bodyPr/>
          <a:lstStyle/>
          <a:p>
            <a:r>
              <a:rPr lang="en-US" sz="2000" dirty="0" smtClean="0">
                <a:solidFill>
                  <a:srgbClr val="00B0F0"/>
                </a:solidFill>
              </a:rPr>
              <a:t>It is clear from  the graph it is increasing day by day</a:t>
            </a:r>
            <a:r>
              <a:rPr lang="en-US" dirty="0" smtClean="0">
                <a:solidFill>
                  <a:srgbClr val="00B0F0"/>
                </a:solidFill>
              </a:rPr>
              <a:t>.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3074" name="Picture 2" descr="I:\incresing hac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57200"/>
            <a:ext cx="7162800" cy="5257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990601" y="533400"/>
            <a:ext cx="67817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H4cking growth rate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&amp; Counter Measures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6172200" cy="52244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/>
              <a:t>Use of anti-viruses.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/>
              <a:t>Proper  logout after use of mail id.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/>
              <a:t>Manual opening browser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/>
              <a:t>don't open spam.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/>
              <a:t>Password protected admin account.  </a:t>
            </a:r>
          </a:p>
          <a:p>
            <a:endParaRPr lang="en-US" sz="3600" dirty="0"/>
          </a:p>
        </p:txBody>
      </p:sp>
      <p:pic>
        <p:nvPicPr>
          <p:cNvPr id="17410" name="Picture 2" descr="I:\security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533400"/>
            <a:ext cx="2362200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Anti viruses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122" name="Picture 2" descr="I:\anti virus kas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1905000" cy="1828800"/>
          </a:xfrm>
          <a:prstGeom prst="rect">
            <a:avLst/>
          </a:prstGeom>
          <a:noFill/>
        </p:spPr>
      </p:pic>
      <p:pic>
        <p:nvPicPr>
          <p:cNvPr id="5123" name="Picture 3" descr="I:\anti virus..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447800"/>
            <a:ext cx="3429000" cy="1676399"/>
          </a:xfrm>
          <a:prstGeom prst="rect">
            <a:avLst/>
          </a:prstGeom>
          <a:noFill/>
        </p:spPr>
      </p:pic>
      <p:pic>
        <p:nvPicPr>
          <p:cNvPr id="5124" name="Picture 4" descr="I:\anti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990600"/>
            <a:ext cx="1876425" cy="1905000"/>
          </a:xfrm>
          <a:prstGeom prst="rect">
            <a:avLst/>
          </a:prstGeom>
          <a:noFill/>
        </p:spPr>
      </p:pic>
      <p:pic>
        <p:nvPicPr>
          <p:cNvPr id="5125" name="Picture 5" descr="I:\avast an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152400"/>
            <a:ext cx="1524000" cy="2114550"/>
          </a:xfrm>
          <a:prstGeom prst="rect">
            <a:avLst/>
          </a:prstGeom>
          <a:noFill/>
        </p:spPr>
      </p:pic>
      <p:pic>
        <p:nvPicPr>
          <p:cNvPr id="5126" name="Picture 6" descr="I:\avg anti viru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29200"/>
            <a:ext cx="2266950" cy="1038225"/>
          </a:xfrm>
          <a:prstGeom prst="rect">
            <a:avLst/>
          </a:prstGeom>
          <a:noFill/>
        </p:spPr>
      </p:pic>
      <p:pic>
        <p:nvPicPr>
          <p:cNvPr id="5127" name="Picture 7" descr="I:\avira ant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2200" y="3581400"/>
            <a:ext cx="2047875" cy="1371600"/>
          </a:xfrm>
          <a:prstGeom prst="rect">
            <a:avLst/>
          </a:prstGeom>
          <a:noFill/>
        </p:spPr>
      </p:pic>
      <p:pic>
        <p:nvPicPr>
          <p:cNvPr id="5128" name="Picture 8" descr="I:\escan anti viru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4419600"/>
            <a:ext cx="1562100" cy="1504950"/>
          </a:xfrm>
          <a:prstGeom prst="rect">
            <a:avLst/>
          </a:prstGeom>
          <a:noFill/>
        </p:spPr>
      </p:pic>
      <p:pic>
        <p:nvPicPr>
          <p:cNvPr id="5129" name="Picture 9" descr="I:\mac fee ant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43650" y="3352800"/>
            <a:ext cx="2800350" cy="1400175"/>
          </a:xfrm>
          <a:prstGeom prst="rect">
            <a:avLst/>
          </a:prstGeom>
          <a:noFill/>
        </p:spPr>
      </p:pic>
      <p:pic>
        <p:nvPicPr>
          <p:cNvPr id="5130" name="Picture 10" descr="I:\nortan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2819400"/>
            <a:ext cx="2057400" cy="199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H4ck3r$</a:t>
            </a:r>
            <a:br>
              <a:rPr lang="en-US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8229600" cy="4767264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123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Famous hackers all over D world</a:t>
            </a:r>
          </a:p>
          <a:p>
            <a:pPr>
              <a:buFont typeface="Wingdings" pitchFamily="2" charset="2"/>
              <a:buChar char="v"/>
            </a:pPr>
            <a:endParaRPr lang="en-US" b="1" u="sng" dirty="0" smtClean="0"/>
          </a:p>
          <a:p>
            <a:pPr>
              <a:buFont typeface="Wingdings" pitchFamily="2" charset="2"/>
              <a:buChar char="v"/>
            </a:pPr>
            <a:endParaRPr lang="en-US" b="1" u="sng" dirty="0" smtClean="0"/>
          </a:p>
          <a:p>
            <a:pPr>
              <a:buFont typeface="Wingdings" pitchFamily="2" charset="2"/>
              <a:buChar char="v"/>
            </a:pPr>
            <a:endParaRPr lang="en-US" b="1" u="sng" dirty="0" smtClean="0"/>
          </a:p>
          <a:p>
            <a:pPr>
              <a:buFont typeface="Wingdings" pitchFamily="2" charset="2"/>
              <a:buChar char="v"/>
            </a:pPr>
            <a:endParaRPr lang="en-US" b="1" u="sng" dirty="0" smtClean="0"/>
          </a:p>
          <a:p>
            <a:pPr>
              <a:buFont typeface="Wingdings" pitchFamily="2" charset="2"/>
              <a:buChar char="v"/>
            </a:pPr>
            <a:r>
              <a:rPr lang="en-US" sz="6700" b="1" u="sng" dirty="0" smtClean="0"/>
              <a:t>Nahshon Even-Chaim</a:t>
            </a:r>
            <a:r>
              <a:rPr lang="en-US" sz="6700" dirty="0" smtClean="0"/>
              <a:t> (born May 1971), was the first major computer </a:t>
            </a:r>
            <a:r>
              <a:rPr lang="en-US" sz="6700" dirty="0" smtClean="0">
                <a:hlinkClick r:id="rId2" tooltip="Hacker (computer security)"/>
              </a:rPr>
              <a:t>hacker</a:t>
            </a:r>
            <a:endParaRPr lang="en-US" sz="6700" dirty="0" smtClean="0"/>
          </a:p>
          <a:p>
            <a:pPr>
              <a:buFont typeface="Wingdings" pitchFamily="2" charset="2"/>
              <a:buChar char="v"/>
            </a:pPr>
            <a:r>
              <a:rPr lang="en-US" sz="6700" b="1" u="sng" dirty="0" smtClean="0"/>
              <a:t>Stewert Nelson </a:t>
            </a:r>
            <a:r>
              <a:rPr lang="en-US" sz="6700" dirty="0" smtClean="0"/>
              <a:t>from America followed Nehshon in 1972</a:t>
            </a:r>
          </a:p>
          <a:p>
            <a:pPr>
              <a:buFont typeface="Wingdings" pitchFamily="2" charset="2"/>
              <a:buChar char="v"/>
            </a:pPr>
            <a:r>
              <a:rPr lang="en-US" sz="6700" b="1" u="sng" dirty="0" smtClean="0">
                <a:solidFill>
                  <a:schemeClr val="tx1"/>
                </a:solidFill>
              </a:rPr>
              <a:t>Ankit Phadia </a:t>
            </a:r>
            <a:r>
              <a:rPr lang="en-US" sz="6700" dirty="0" smtClean="0"/>
              <a:t>from India is </a:t>
            </a:r>
            <a:r>
              <a:rPr lang="en-US" sz="6700" smtClean="0"/>
              <a:t>also a well </a:t>
            </a:r>
            <a:r>
              <a:rPr lang="en-US" sz="6700" dirty="0" smtClean="0"/>
              <a:t>known name in hackers history</a:t>
            </a:r>
          </a:p>
          <a:p>
            <a:pPr>
              <a:buFont typeface="Wingdings" pitchFamily="2" charset="2"/>
              <a:buChar char="v"/>
            </a:pPr>
            <a:r>
              <a:rPr lang="en-US" sz="6700" b="1" u="sng" dirty="0" smtClean="0"/>
              <a:t>Abdur zahir </a:t>
            </a:r>
            <a:r>
              <a:rPr lang="en-US" sz="6700" dirty="0" smtClean="0"/>
              <a:t>from Pakistan has also a good name in this world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Flashback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0"/>
            <a:ext cx="8763000" cy="4572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dirty="0" smtClean="0">
                <a:solidFill>
                  <a:srgbClr val="00B050"/>
                </a:solidFill>
              </a:rPr>
              <a:t>HACKING IS USING AN AUTHORISE THING IN A UN AUTHORISED MANNER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>
                <a:solidFill>
                  <a:srgbClr val="00B050"/>
                </a:solidFill>
              </a:rPr>
              <a:t>HACKIING IS ILLEGAL BUT NOT A CRIME.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>
                <a:solidFill>
                  <a:srgbClr val="00B050"/>
                </a:solidFill>
              </a:rPr>
              <a:t>TYPES OF HACKERS.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>
                <a:solidFill>
                  <a:srgbClr val="00B050"/>
                </a:solidFill>
              </a:rPr>
              <a:t>VIRUSES ,WORMS &amp; TROJANS.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>
                <a:solidFill>
                  <a:srgbClr val="00B050"/>
                </a:solidFill>
              </a:rPr>
              <a:t>ADMIN PASSWORD HACKING </a:t>
            </a:r>
          </a:p>
          <a:p>
            <a:pPr>
              <a:buFont typeface="Wingdings" pitchFamily="2" charset="2"/>
              <a:buChar char="ü"/>
            </a:pPr>
            <a:endParaRPr lang="en-US" sz="40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sz="4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: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799" y="2505074"/>
            <a:ext cx="7162801" cy="404812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33400" y="838200"/>
            <a:ext cx="7391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Dat’s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all folks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30480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REFERENCES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438400"/>
            <a:ext cx="5943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KYRION DIGITAL SECURITIES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200400"/>
            <a:ext cx="56533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WIKIPEDIA</a:t>
            </a:r>
            <a:endParaRPr lang="en-US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962400"/>
            <a:ext cx="4724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GOOGLE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572000"/>
            <a:ext cx="4343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BING.COM</a:t>
            </a:r>
            <a:endParaRPr lang="en-US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105400"/>
            <a:ext cx="769080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BLOGSPOT.COM</a:t>
            </a:r>
            <a:endParaRPr lang="en-US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434" name="Picture 2" descr="I:\kyrion-ethical-hacking-information-security-toolkit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447800"/>
            <a:ext cx="32766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76800" y="4495801"/>
            <a:ext cx="3048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   U..</a:t>
            </a:r>
            <a:endParaRPr lang="en-US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2" name="Picture 4" descr="I:\apple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654</TotalTime>
  <Words>619</Words>
  <Application>Microsoft Office PowerPoint</Application>
  <PresentationFormat>On-screen Show (4:3)</PresentationFormat>
  <Paragraphs>152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Verve</vt:lpstr>
      <vt:lpstr>PowerPoint Presentation</vt:lpstr>
      <vt:lpstr>PowerPoint Presentation</vt:lpstr>
      <vt:lpstr>HIGHLIGHTS </vt:lpstr>
      <vt:lpstr>PowerPoint Presentation</vt:lpstr>
      <vt:lpstr>Is hacking a crime?? </vt:lpstr>
      <vt:lpstr>PowerPoint Presentation</vt:lpstr>
      <vt:lpstr>H4CKING VS CR4CKING</vt:lpstr>
      <vt:lpstr>Why Ethical H4cking!?</vt:lpstr>
      <vt:lpstr>Types of H4cker$</vt:lpstr>
      <vt:lpstr>COD3RS=</vt:lpstr>
      <vt:lpstr>ADMINS</vt:lpstr>
      <vt:lpstr>SCRIPT KIDDIES</vt:lpstr>
      <vt:lpstr>WHITE HATS</vt:lpstr>
      <vt:lpstr>BLACK HATS</vt:lpstr>
      <vt:lpstr>GREY HATS</vt:lpstr>
      <vt:lpstr>Case Study</vt:lpstr>
      <vt:lpstr>Case Study(contd..)</vt:lpstr>
      <vt:lpstr>Security &amp; Counter Measures</vt:lpstr>
      <vt:lpstr>PowerPoint Presentation</vt:lpstr>
      <vt:lpstr>H4ck3r$ </vt:lpstr>
      <vt:lpstr>Flashback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Hands-On Ethical Hacking</dc:title>
  <dc:creator>nic</dc:creator>
  <cp:lastModifiedBy>ABC</cp:lastModifiedBy>
  <cp:revision>100</cp:revision>
  <dcterms:created xsi:type="dcterms:W3CDTF">2006-08-16T00:00:00Z</dcterms:created>
  <dcterms:modified xsi:type="dcterms:W3CDTF">2012-09-28T04:34:46Z</dcterms:modified>
</cp:coreProperties>
</file>